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7" r:id="rId2"/>
    <p:sldMasterId id="2147483670" r:id="rId3"/>
    <p:sldMasterId id="2147483682" r:id="rId4"/>
  </p:sldMasterIdLst>
  <p:notesMasterIdLst>
    <p:notesMasterId r:id="rId40"/>
  </p:notesMasterIdLst>
  <p:sldIdLst>
    <p:sldId id="1059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468" r:id="rId37"/>
    <p:sldId id="1060" r:id="rId38"/>
    <p:sldId id="2768" r:id="rId39"/>
  </p:sldIdLst>
  <p:sldSz cx="12192000" cy="6858000"/>
  <p:notesSz cx="12192000" cy="6858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8" d="100"/>
          <a:sy n="108" d="100"/>
        </p:scale>
        <p:origin x="678" y="10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A35D0C-21B2-4E23-9C4B-456065BAA69A}" type="datetimeFigureOut">
              <a:rPr lang="zh-CN" altLang="en-US" smtClean="0"/>
              <a:t>2021/9/8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435092-58DC-433B-8295-3C6CC6F5EF5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46210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8683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17449" y="176488"/>
            <a:ext cx="11957100" cy="4114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9/8/2021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竖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609600" y="1269557"/>
            <a:ext cx="5384800" cy="4712857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2A3852"/>
                </a:solidFill>
              </a:defRPr>
            </a:lvl1pPr>
            <a:lvl2pPr>
              <a:defRPr sz="1600">
                <a:solidFill>
                  <a:srgbClr val="2A3852"/>
                </a:solidFill>
              </a:defRPr>
            </a:lvl2pPr>
            <a:lvl3pPr>
              <a:defRPr sz="1400">
                <a:solidFill>
                  <a:srgbClr val="2A3852"/>
                </a:solidFill>
              </a:defRPr>
            </a:lvl3pPr>
            <a:lvl4pPr>
              <a:defRPr sz="1200">
                <a:solidFill>
                  <a:srgbClr val="2A3852"/>
                </a:solidFill>
              </a:defRPr>
            </a:lvl4pPr>
            <a:lvl5pPr>
              <a:defRPr sz="1100">
                <a:solidFill>
                  <a:srgbClr val="2A3852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/>
              <a:t>First level text</a:t>
            </a:r>
            <a:endParaRPr lang="zh-CN" altLang="en-US"/>
          </a:p>
          <a:p>
            <a:pPr lvl="1"/>
            <a:r>
              <a:rPr lang="en-US" altLang="zh-CN"/>
              <a:t>Second level text</a:t>
            </a:r>
            <a:endParaRPr lang="zh-CN" altLang="en-US"/>
          </a:p>
          <a:p>
            <a:pPr lvl="2"/>
            <a:r>
              <a:rPr lang="en-US" altLang="zh-CN"/>
              <a:t>Third level text</a:t>
            </a:r>
            <a:endParaRPr lang="zh-CN" altLang="en-US"/>
          </a:p>
          <a:p>
            <a:pPr lvl="3"/>
            <a:r>
              <a:rPr lang="en-US" altLang="zh-CN"/>
              <a:t>Fourth level text</a:t>
            </a:r>
            <a:endParaRPr lang="zh-CN" altLang="en-US"/>
          </a:p>
          <a:p>
            <a:pPr lvl="4"/>
            <a:r>
              <a:rPr lang="en-US" altLang="zh-CN"/>
              <a:t>Fifth level text</a:t>
            </a:r>
            <a:endParaRPr lang="zh-CN" altLang="en-US"/>
          </a:p>
        </p:txBody>
      </p:sp>
      <p:sp>
        <p:nvSpPr>
          <p:cNvPr id="8" name="内容占位符 2"/>
          <p:cNvSpPr>
            <a:spLocks noGrp="1"/>
          </p:cNvSpPr>
          <p:nvPr>
            <p:ph sz="half" idx="13" hasCustomPrompt="1"/>
          </p:nvPr>
        </p:nvSpPr>
        <p:spPr>
          <a:xfrm>
            <a:off x="6192011" y="1269557"/>
            <a:ext cx="5384800" cy="4712857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2A3852"/>
                </a:solidFill>
              </a:defRPr>
            </a:lvl1pPr>
            <a:lvl2pPr>
              <a:defRPr sz="1600">
                <a:solidFill>
                  <a:srgbClr val="2A3852"/>
                </a:solidFill>
              </a:defRPr>
            </a:lvl2pPr>
            <a:lvl3pPr>
              <a:defRPr sz="1400">
                <a:solidFill>
                  <a:srgbClr val="2A3852"/>
                </a:solidFill>
              </a:defRPr>
            </a:lvl3pPr>
            <a:lvl4pPr>
              <a:defRPr sz="1200">
                <a:solidFill>
                  <a:srgbClr val="2A3852"/>
                </a:solidFill>
              </a:defRPr>
            </a:lvl4pPr>
            <a:lvl5pPr>
              <a:defRPr sz="1100">
                <a:solidFill>
                  <a:srgbClr val="2A3852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/>
              <a:t>First level text</a:t>
            </a:r>
            <a:endParaRPr lang="zh-CN" altLang="en-US"/>
          </a:p>
          <a:p>
            <a:pPr lvl="1"/>
            <a:r>
              <a:rPr lang="en-US" altLang="zh-CN"/>
              <a:t>Second level text</a:t>
            </a:r>
            <a:endParaRPr lang="zh-CN" altLang="en-US"/>
          </a:p>
          <a:p>
            <a:pPr lvl="2"/>
            <a:r>
              <a:rPr lang="en-US" altLang="zh-CN"/>
              <a:t>Third level text</a:t>
            </a:r>
            <a:endParaRPr lang="zh-CN" altLang="en-US"/>
          </a:p>
          <a:p>
            <a:pPr lvl="3"/>
            <a:r>
              <a:rPr lang="en-US" altLang="zh-CN"/>
              <a:t>Fourth level text</a:t>
            </a:r>
            <a:endParaRPr lang="zh-CN" altLang="en-US"/>
          </a:p>
          <a:p>
            <a:pPr lvl="4"/>
            <a:r>
              <a:rPr lang="en-US" altLang="zh-CN"/>
              <a:t>Fifth level text</a:t>
            </a:r>
            <a:endParaRPr lang="zh-CN" altLang="en-US"/>
          </a:p>
        </p:txBody>
      </p:sp>
      <p:sp>
        <p:nvSpPr>
          <p:cNvPr id="9" name="标题占位符 1"/>
          <p:cNvSpPr>
            <a:spLocks noGrp="1"/>
          </p:cNvSpPr>
          <p:nvPr>
            <p:ph type="title"/>
          </p:nvPr>
        </p:nvSpPr>
        <p:spPr>
          <a:xfrm>
            <a:off x="623392" y="415941"/>
            <a:ext cx="10945216" cy="576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rgbClr val="2A3852"/>
                </a:solidFill>
              </a:defRPr>
            </a:lvl1pPr>
          </a:lstStyle>
          <a:p>
            <a:r>
              <a:rPr lang="en-US" altLang="zh-CN"/>
              <a:t>Please input your title</a:t>
            </a:r>
            <a:endParaRPr lang="zh-CN" altLang="en-US"/>
          </a:p>
        </p:txBody>
      </p:sp>
      <p:sp>
        <p:nvSpPr>
          <p:cNvPr id="7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9160933" y="6486635"/>
            <a:ext cx="2844800" cy="365125"/>
          </a:xfrm>
          <a:prstGeom prst="rect">
            <a:avLst/>
          </a:prstGeom>
        </p:spPr>
        <p:txBody>
          <a:bodyPr anchor="ctr"/>
          <a:lstStyle>
            <a:lvl1pPr algn="r">
              <a:defRPr sz="1100" b="0">
                <a:solidFill>
                  <a:srgbClr val="2A3852"/>
                </a:solidFill>
                <a:latin typeface="+mn-lt"/>
              </a:defRPr>
            </a:lvl1pPr>
          </a:lstStyle>
          <a:p>
            <a:fld id="{E3DEDE01-9AB7-4072-92DD-089A2C2DD307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609703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三栏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内容占位符 2"/>
          <p:cNvSpPr>
            <a:spLocks noGrp="1"/>
          </p:cNvSpPr>
          <p:nvPr>
            <p:ph sz="half" idx="13" hasCustomPrompt="1"/>
          </p:nvPr>
        </p:nvSpPr>
        <p:spPr>
          <a:xfrm>
            <a:off x="609600" y="1269557"/>
            <a:ext cx="10959008" cy="1536171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100"/>
            </a:lvl4pPr>
            <a:lvl5pPr>
              <a:defRPr sz="11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/>
              <a:t>First level text</a:t>
            </a:r>
            <a:endParaRPr lang="zh-CN" altLang="en-US"/>
          </a:p>
          <a:p>
            <a:pPr lvl="1"/>
            <a:r>
              <a:rPr lang="en-US" altLang="zh-CN"/>
              <a:t>Second level text</a:t>
            </a:r>
            <a:endParaRPr lang="zh-CN" altLang="en-US"/>
          </a:p>
          <a:p>
            <a:pPr lvl="2"/>
            <a:r>
              <a:rPr lang="en-US" altLang="zh-CN"/>
              <a:t>Third level text</a:t>
            </a:r>
            <a:endParaRPr lang="zh-CN" altLang="en-US"/>
          </a:p>
          <a:p>
            <a:pPr lvl="3"/>
            <a:r>
              <a:rPr lang="en-US" altLang="zh-CN"/>
              <a:t>Fourth level text</a:t>
            </a:r>
            <a:endParaRPr lang="zh-CN" altLang="en-US"/>
          </a:p>
          <a:p>
            <a:pPr lvl="4"/>
            <a:r>
              <a:rPr lang="en-US" altLang="zh-CN"/>
              <a:t>Fifth level text</a:t>
            </a:r>
            <a:endParaRPr lang="zh-CN" altLang="en-US"/>
          </a:p>
        </p:txBody>
      </p:sp>
      <p:sp>
        <p:nvSpPr>
          <p:cNvPr id="11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609600" y="3044958"/>
            <a:ext cx="5384800" cy="3080676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1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/>
              <a:t>First level text</a:t>
            </a:r>
            <a:endParaRPr lang="zh-CN" altLang="en-US"/>
          </a:p>
          <a:p>
            <a:pPr lvl="1"/>
            <a:r>
              <a:rPr lang="en-US" altLang="zh-CN"/>
              <a:t>Second level text</a:t>
            </a:r>
            <a:endParaRPr lang="zh-CN" altLang="en-US"/>
          </a:p>
          <a:p>
            <a:pPr lvl="2"/>
            <a:r>
              <a:rPr lang="en-US" altLang="zh-CN"/>
              <a:t>Third level text</a:t>
            </a:r>
            <a:endParaRPr lang="zh-CN" altLang="en-US"/>
          </a:p>
          <a:p>
            <a:pPr lvl="3"/>
            <a:r>
              <a:rPr lang="en-US" altLang="zh-CN"/>
              <a:t>Fourth level text</a:t>
            </a:r>
            <a:endParaRPr lang="zh-CN" altLang="en-US"/>
          </a:p>
          <a:p>
            <a:pPr lvl="4"/>
            <a:r>
              <a:rPr lang="en-US" altLang="zh-CN"/>
              <a:t>Fifth level text</a:t>
            </a:r>
            <a:endParaRPr lang="zh-CN" altLang="en-US"/>
          </a:p>
        </p:txBody>
      </p:sp>
      <p:sp>
        <p:nvSpPr>
          <p:cNvPr id="12" name="内容占位符 2"/>
          <p:cNvSpPr>
            <a:spLocks noGrp="1"/>
          </p:cNvSpPr>
          <p:nvPr>
            <p:ph sz="half" idx="14" hasCustomPrompt="1"/>
          </p:nvPr>
        </p:nvSpPr>
        <p:spPr>
          <a:xfrm>
            <a:off x="6192011" y="3044958"/>
            <a:ext cx="5384800" cy="3080676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1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/>
              <a:t>First level text</a:t>
            </a:r>
            <a:endParaRPr lang="zh-CN" altLang="en-US"/>
          </a:p>
          <a:p>
            <a:pPr lvl="1"/>
            <a:r>
              <a:rPr lang="en-US" altLang="zh-CN"/>
              <a:t>Second level text</a:t>
            </a:r>
            <a:endParaRPr lang="zh-CN" altLang="en-US"/>
          </a:p>
          <a:p>
            <a:pPr lvl="2"/>
            <a:r>
              <a:rPr lang="en-US" altLang="zh-CN"/>
              <a:t>Third level text</a:t>
            </a:r>
            <a:endParaRPr lang="zh-CN" altLang="en-US"/>
          </a:p>
          <a:p>
            <a:pPr lvl="3"/>
            <a:r>
              <a:rPr lang="en-US" altLang="zh-CN"/>
              <a:t>Fourth level text</a:t>
            </a:r>
            <a:endParaRPr lang="zh-CN" altLang="en-US"/>
          </a:p>
          <a:p>
            <a:pPr lvl="4"/>
            <a:r>
              <a:rPr lang="en-US" altLang="zh-CN"/>
              <a:t>Fifth level text</a:t>
            </a:r>
            <a:endParaRPr lang="zh-CN" altLang="en-US"/>
          </a:p>
        </p:txBody>
      </p:sp>
      <p:sp>
        <p:nvSpPr>
          <p:cNvPr id="8" name="标题占位符 1"/>
          <p:cNvSpPr>
            <a:spLocks noGrp="1"/>
          </p:cNvSpPr>
          <p:nvPr>
            <p:ph type="title"/>
          </p:nvPr>
        </p:nvSpPr>
        <p:spPr>
          <a:xfrm>
            <a:off x="623392" y="415941"/>
            <a:ext cx="10945216" cy="576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rgbClr val="2A3852"/>
                </a:solidFill>
              </a:defRPr>
            </a:lvl1pPr>
          </a:lstStyle>
          <a:p>
            <a:r>
              <a:rPr lang="en-US" altLang="zh-CN"/>
              <a:t>Please input your title</a:t>
            </a:r>
            <a:endParaRPr lang="zh-CN" altLang="en-US"/>
          </a:p>
        </p:txBody>
      </p:sp>
      <p:sp>
        <p:nvSpPr>
          <p:cNvPr id="9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9160933" y="6486635"/>
            <a:ext cx="2844800" cy="365125"/>
          </a:xfrm>
          <a:prstGeom prst="rect">
            <a:avLst/>
          </a:prstGeom>
        </p:spPr>
        <p:txBody>
          <a:bodyPr anchor="ctr"/>
          <a:lstStyle>
            <a:lvl1pPr algn="r">
              <a:defRPr sz="1100" b="0">
                <a:solidFill>
                  <a:srgbClr val="2A3852"/>
                </a:solidFill>
                <a:latin typeface="+mn-lt"/>
              </a:defRPr>
            </a:lvl1pPr>
          </a:lstStyle>
          <a:p>
            <a:fld id="{E3DEDE01-9AB7-4072-92DD-089A2C2DD307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507667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四区分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609600" y="1269556"/>
            <a:ext cx="5384800" cy="2340000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2A3852"/>
                </a:solidFill>
              </a:defRPr>
            </a:lvl1pPr>
            <a:lvl2pPr>
              <a:defRPr sz="1600">
                <a:solidFill>
                  <a:srgbClr val="2A3852"/>
                </a:solidFill>
              </a:defRPr>
            </a:lvl2pPr>
            <a:lvl3pPr>
              <a:defRPr sz="1400">
                <a:solidFill>
                  <a:srgbClr val="2A3852"/>
                </a:solidFill>
              </a:defRPr>
            </a:lvl3pPr>
            <a:lvl4pPr>
              <a:defRPr sz="1200">
                <a:solidFill>
                  <a:srgbClr val="2A3852"/>
                </a:solidFill>
              </a:defRPr>
            </a:lvl4pPr>
            <a:lvl5pPr>
              <a:defRPr sz="1100">
                <a:solidFill>
                  <a:srgbClr val="2A3852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/>
              <a:t>First level text</a:t>
            </a:r>
            <a:endParaRPr lang="zh-CN" altLang="en-US"/>
          </a:p>
          <a:p>
            <a:pPr lvl="1"/>
            <a:r>
              <a:rPr lang="en-US" altLang="zh-CN"/>
              <a:t>Second level text</a:t>
            </a:r>
            <a:endParaRPr lang="zh-CN" altLang="en-US"/>
          </a:p>
          <a:p>
            <a:pPr lvl="2"/>
            <a:r>
              <a:rPr lang="en-US" altLang="zh-CN"/>
              <a:t>Third level text</a:t>
            </a:r>
            <a:endParaRPr lang="zh-CN" altLang="en-US"/>
          </a:p>
          <a:p>
            <a:pPr lvl="3"/>
            <a:r>
              <a:rPr lang="en-US" altLang="zh-CN"/>
              <a:t>Fourth level text</a:t>
            </a:r>
            <a:endParaRPr lang="zh-CN" altLang="en-US"/>
          </a:p>
          <a:p>
            <a:pPr lvl="4"/>
            <a:r>
              <a:rPr lang="en-US" altLang="zh-CN"/>
              <a:t>Fifth level text</a:t>
            </a:r>
            <a:endParaRPr lang="zh-CN" altLang="en-US"/>
          </a:p>
        </p:txBody>
      </p:sp>
      <p:sp>
        <p:nvSpPr>
          <p:cNvPr id="8" name="内容占位符 2"/>
          <p:cNvSpPr>
            <a:spLocks noGrp="1"/>
          </p:cNvSpPr>
          <p:nvPr>
            <p:ph sz="half" idx="13" hasCustomPrompt="1"/>
          </p:nvPr>
        </p:nvSpPr>
        <p:spPr>
          <a:xfrm>
            <a:off x="6192011" y="1269556"/>
            <a:ext cx="5384800" cy="2340000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2A3852"/>
                </a:solidFill>
              </a:defRPr>
            </a:lvl1pPr>
            <a:lvl2pPr>
              <a:defRPr sz="1600">
                <a:solidFill>
                  <a:srgbClr val="2A3852"/>
                </a:solidFill>
              </a:defRPr>
            </a:lvl2pPr>
            <a:lvl3pPr>
              <a:defRPr sz="1400">
                <a:solidFill>
                  <a:srgbClr val="2A3852"/>
                </a:solidFill>
              </a:defRPr>
            </a:lvl3pPr>
            <a:lvl4pPr>
              <a:defRPr sz="1200">
                <a:solidFill>
                  <a:srgbClr val="2A3852"/>
                </a:solidFill>
              </a:defRPr>
            </a:lvl4pPr>
            <a:lvl5pPr>
              <a:defRPr sz="1100">
                <a:solidFill>
                  <a:srgbClr val="2A3852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/>
              <a:t>First level text</a:t>
            </a:r>
            <a:endParaRPr lang="zh-CN" altLang="en-US"/>
          </a:p>
          <a:p>
            <a:pPr lvl="1"/>
            <a:r>
              <a:rPr lang="en-US" altLang="zh-CN"/>
              <a:t>Second level text</a:t>
            </a:r>
            <a:endParaRPr lang="zh-CN" altLang="en-US"/>
          </a:p>
          <a:p>
            <a:pPr lvl="2"/>
            <a:r>
              <a:rPr lang="en-US" altLang="zh-CN"/>
              <a:t>Third level text</a:t>
            </a:r>
            <a:endParaRPr lang="zh-CN" altLang="en-US"/>
          </a:p>
          <a:p>
            <a:pPr lvl="3"/>
            <a:r>
              <a:rPr lang="en-US" altLang="zh-CN"/>
              <a:t>Fourth level text</a:t>
            </a:r>
            <a:endParaRPr lang="zh-CN" altLang="en-US"/>
          </a:p>
          <a:p>
            <a:pPr lvl="4"/>
            <a:r>
              <a:rPr lang="en-US" altLang="zh-CN"/>
              <a:t>Fifth level text</a:t>
            </a:r>
            <a:endParaRPr lang="zh-CN" altLang="en-US"/>
          </a:p>
        </p:txBody>
      </p:sp>
      <p:sp>
        <p:nvSpPr>
          <p:cNvPr id="9" name="标题占位符 1"/>
          <p:cNvSpPr>
            <a:spLocks noGrp="1"/>
          </p:cNvSpPr>
          <p:nvPr>
            <p:ph type="title"/>
          </p:nvPr>
        </p:nvSpPr>
        <p:spPr>
          <a:xfrm>
            <a:off x="623392" y="415941"/>
            <a:ext cx="10945216" cy="576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rgbClr val="2A3852"/>
                </a:solidFill>
              </a:defRPr>
            </a:lvl1pPr>
          </a:lstStyle>
          <a:p>
            <a:r>
              <a:rPr lang="en-US" altLang="zh-CN"/>
              <a:t>Please input your title</a:t>
            </a:r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sz="half" idx="14" hasCustomPrompt="1"/>
          </p:nvPr>
        </p:nvSpPr>
        <p:spPr>
          <a:xfrm>
            <a:off x="601397" y="3813077"/>
            <a:ext cx="5384800" cy="2340000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2A3852"/>
                </a:solidFill>
              </a:defRPr>
            </a:lvl1pPr>
            <a:lvl2pPr>
              <a:defRPr sz="1600">
                <a:solidFill>
                  <a:srgbClr val="2A3852"/>
                </a:solidFill>
              </a:defRPr>
            </a:lvl2pPr>
            <a:lvl3pPr>
              <a:defRPr sz="1400">
                <a:solidFill>
                  <a:srgbClr val="2A3852"/>
                </a:solidFill>
              </a:defRPr>
            </a:lvl3pPr>
            <a:lvl4pPr>
              <a:defRPr sz="1200">
                <a:solidFill>
                  <a:srgbClr val="2A3852"/>
                </a:solidFill>
              </a:defRPr>
            </a:lvl4pPr>
            <a:lvl5pPr>
              <a:defRPr sz="1100">
                <a:solidFill>
                  <a:srgbClr val="2A3852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/>
              <a:t>First level text</a:t>
            </a:r>
            <a:endParaRPr lang="zh-CN" altLang="en-US"/>
          </a:p>
          <a:p>
            <a:pPr lvl="1"/>
            <a:r>
              <a:rPr lang="en-US" altLang="zh-CN"/>
              <a:t>Second level text</a:t>
            </a:r>
            <a:endParaRPr lang="zh-CN" altLang="en-US"/>
          </a:p>
          <a:p>
            <a:pPr lvl="2"/>
            <a:r>
              <a:rPr lang="en-US" altLang="zh-CN"/>
              <a:t>Third level text</a:t>
            </a:r>
            <a:endParaRPr lang="zh-CN" altLang="en-US"/>
          </a:p>
          <a:p>
            <a:pPr lvl="3"/>
            <a:r>
              <a:rPr lang="en-US" altLang="zh-CN"/>
              <a:t>Fourth level text</a:t>
            </a:r>
            <a:endParaRPr lang="zh-CN" altLang="en-US"/>
          </a:p>
          <a:p>
            <a:pPr lvl="4"/>
            <a:r>
              <a:rPr lang="en-US" altLang="zh-CN"/>
              <a:t>Fifth level text</a:t>
            </a:r>
            <a:endParaRPr lang="zh-CN" altLang="en-US"/>
          </a:p>
        </p:txBody>
      </p:sp>
      <p:sp>
        <p:nvSpPr>
          <p:cNvPr id="10" name="内容占位符 2"/>
          <p:cNvSpPr>
            <a:spLocks noGrp="1"/>
          </p:cNvSpPr>
          <p:nvPr>
            <p:ph sz="half" idx="15" hasCustomPrompt="1"/>
          </p:nvPr>
        </p:nvSpPr>
        <p:spPr>
          <a:xfrm>
            <a:off x="6183808" y="3813077"/>
            <a:ext cx="5384800" cy="2340000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2A3852"/>
                </a:solidFill>
              </a:defRPr>
            </a:lvl1pPr>
            <a:lvl2pPr>
              <a:defRPr sz="1600">
                <a:solidFill>
                  <a:srgbClr val="2A3852"/>
                </a:solidFill>
              </a:defRPr>
            </a:lvl2pPr>
            <a:lvl3pPr>
              <a:defRPr sz="1400">
                <a:solidFill>
                  <a:srgbClr val="2A3852"/>
                </a:solidFill>
              </a:defRPr>
            </a:lvl3pPr>
            <a:lvl4pPr>
              <a:defRPr sz="1200">
                <a:solidFill>
                  <a:srgbClr val="2A3852"/>
                </a:solidFill>
              </a:defRPr>
            </a:lvl4pPr>
            <a:lvl5pPr>
              <a:defRPr sz="1100">
                <a:solidFill>
                  <a:srgbClr val="2A3852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/>
              <a:t>First level text</a:t>
            </a:r>
            <a:endParaRPr lang="zh-CN" altLang="en-US"/>
          </a:p>
          <a:p>
            <a:pPr lvl="1"/>
            <a:r>
              <a:rPr lang="en-US" altLang="zh-CN"/>
              <a:t>Second level text</a:t>
            </a:r>
            <a:endParaRPr lang="zh-CN" altLang="en-US"/>
          </a:p>
          <a:p>
            <a:pPr lvl="2"/>
            <a:r>
              <a:rPr lang="en-US" altLang="zh-CN"/>
              <a:t>Third level text</a:t>
            </a:r>
            <a:endParaRPr lang="zh-CN" altLang="en-US"/>
          </a:p>
          <a:p>
            <a:pPr lvl="3"/>
            <a:r>
              <a:rPr lang="en-US" altLang="zh-CN"/>
              <a:t>Fourth level text</a:t>
            </a:r>
            <a:endParaRPr lang="zh-CN" altLang="en-US"/>
          </a:p>
          <a:p>
            <a:pPr lvl="4"/>
            <a:r>
              <a:rPr lang="en-US" altLang="zh-CN"/>
              <a:t>Fifth level text</a:t>
            </a:r>
            <a:endParaRPr lang="zh-CN" altLang="en-US"/>
          </a:p>
        </p:txBody>
      </p:sp>
      <p:sp>
        <p:nvSpPr>
          <p:cNvPr id="11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9160933" y="6486635"/>
            <a:ext cx="2844800" cy="365125"/>
          </a:xfrm>
          <a:prstGeom prst="rect">
            <a:avLst/>
          </a:prstGeom>
        </p:spPr>
        <p:txBody>
          <a:bodyPr anchor="ctr"/>
          <a:lstStyle>
            <a:lvl1pPr algn="r">
              <a:defRPr sz="1100" b="0">
                <a:solidFill>
                  <a:srgbClr val="2A3852"/>
                </a:solidFill>
                <a:latin typeface="+mn-lt"/>
              </a:defRPr>
            </a:lvl1pPr>
          </a:lstStyle>
          <a:p>
            <a:fld id="{E3DEDE01-9AB7-4072-92DD-089A2C2DD307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335987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C5D03CA-D0FC-46FF-AD56-9A00D2676740}" type="slidenum">
              <a:rPr lang="zh-CN" altLang="en-US">
                <a:solidFill>
                  <a:srgbClr val="1D528D"/>
                </a:solidFill>
              </a:rPr>
              <a:pPr>
                <a:defRPr/>
              </a:pPr>
              <a:t>‹#›</a:t>
            </a:fld>
            <a:endParaRPr lang="en-US" altLang="zh-CN" sz="1800" b="0" dirty="0">
              <a:solidFill>
                <a:srgbClr val="1D528D"/>
              </a:solidFill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05246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179944" y="6486861"/>
            <a:ext cx="2844105" cy="3650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66">
                <a:solidFill>
                  <a:schemeClr val="bg1"/>
                </a:solidFill>
              </a:defRPr>
            </a:lvl1pPr>
          </a:lstStyle>
          <a:p>
            <a:fld id="{962242DE-CD83-408A-B3F2-EC99E57EC0FA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5" name="标题占位符 1"/>
          <p:cNvSpPr>
            <a:spLocks noGrp="1"/>
          </p:cNvSpPr>
          <p:nvPr>
            <p:ph type="title"/>
          </p:nvPr>
        </p:nvSpPr>
        <p:spPr>
          <a:xfrm>
            <a:off x="322469" y="223958"/>
            <a:ext cx="10971609" cy="4203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4466166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 defTabSz="409806">
              <a:defRPr/>
            </a:pPr>
            <a:fld id="{321E83BB-DCFF-4F16-8A1A-0AB5CB86D657}" type="slidenum">
              <a:rPr lang="zh-CN" altLang="en-US" sz="1125" i="1" smtClean="0">
                <a:solidFill>
                  <a:srgbClr val="FFFFF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  <a:sym typeface="Helvetica Light"/>
              </a:rPr>
              <a:pPr algn="ctr" defTabSz="409806">
                <a:defRPr/>
              </a:pPr>
              <a:t>‹#›</a:t>
            </a:fld>
            <a:endParaRPr lang="en-US" altLang="zh-CN" sz="1125" i="1" dirty="0">
              <a:solidFill>
                <a:srgbClr val="FFFFFF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423399669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6A5C2A-6430-4668-A0BB-63428F3F87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1AC856D-9A6F-4206-A2A8-D6221150BA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1D6DA9F-28D7-47D4-B4B8-D24A2DCA8E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9D452-26E5-47B6-8567-D7E23FD3D21A}" type="datetimeFigureOut">
              <a:rPr lang="zh-CN" altLang="en-US" smtClean="0"/>
              <a:t>2021/9/8</a:t>
            </a:fld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0EADF31-BDC0-4D13-8663-7D7D06168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D63376F-A13B-4072-84A3-CEB61226F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844C1-A626-4610-A7AA-FC6FB1E13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594698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44BB27-9FB3-411C-BCC2-C09B944F9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0DDE01F-628B-4787-B972-89B7816100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A96159E-8875-4352-B5AD-34ADE41ED2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9D452-26E5-47B6-8567-D7E23FD3D21A}" type="datetimeFigureOut">
              <a:rPr lang="zh-CN" altLang="en-US" smtClean="0"/>
              <a:t>2021/9/8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7AEF43F-88A8-43B3-A7E0-8156CDD344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8C71A11-8788-4919-93D3-1F3FC72BA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844C1-A626-4610-A7AA-FC6FB1E13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47431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49B654-216D-487D-B43C-1CD431CBAC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9B6B66A-CE3A-4126-87D7-A7DA7F63A4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109FA41-1263-4D24-9F8D-DEB340FCB4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9D452-26E5-47B6-8567-D7E23FD3D21A}" type="datetimeFigureOut">
              <a:rPr lang="zh-CN" altLang="en-US" smtClean="0"/>
              <a:t>2021/9/8</a:t>
            </a:fld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A6A63B4-9562-441B-A61C-02CDB3C38F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F56AA13-85B1-480C-B6D7-14EDCA6986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844C1-A626-4610-A7AA-FC6FB1E1346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0B1A327-BE38-4F99-8E23-F443B5103345}"/>
              </a:ext>
            </a:extLst>
          </p:cNvPr>
          <p:cNvSpPr/>
          <p:nvPr userDrawn="1"/>
        </p:nvSpPr>
        <p:spPr>
          <a:xfrm>
            <a:off x="0" y="452669"/>
            <a:ext cx="12192000" cy="548208"/>
          </a:xfrm>
          <a:prstGeom prst="rect">
            <a:avLst/>
          </a:prstGeom>
          <a:gradFill flip="none" rotWithShape="1">
            <a:gsLst>
              <a:gs pos="5000">
                <a:srgbClr val="002060"/>
              </a:gs>
              <a:gs pos="6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</p:spTree>
    <p:extLst>
      <p:ext uri="{BB962C8B-B14F-4D97-AF65-F5344CB8AC3E}">
        <p14:creationId xmlns:p14="http://schemas.microsoft.com/office/powerpoint/2010/main" val="83822399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99AB34-24DA-433D-A324-2ED9F3D88B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CF99A8E-1F2A-4CB3-A288-22FB62DBE4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9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BDC0D10-65DC-4991-9B02-9200E923A6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9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BDF83D6-9D6C-4CA9-BBE3-1F800F6AB7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9D452-26E5-47B6-8567-D7E23FD3D21A}" type="datetimeFigureOut">
              <a:rPr lang="zh-CN" altLang="en-US" smtClean="0"/>
              <a:t>2021/9/8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649EDA1-EDEF-46FE-8995-C749DF9025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07C9753-7CF9-438D-9AE0-7E244C620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844C1-A626-4610-A7AA-FC6FB1E13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05755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500" b="1" i="1" u="sng">
                <a:solidFill>
                  <a:schemeClr val="tx1"/>
                </a:solidFill>
                <a:latin typeface="华文中宋"/>
                <a:cs typeface="华文中宋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9/8/2021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D476D9-095D-44B4-9859-21473B67F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4768A62-6277-4C70-830D-6C3FCD1844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92D006F-6779-4160-B93F-C271BC6688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5B43512-655C-401A-9C5E-1486D5D808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5364259-3A18-4E7C-B3B7-A0521DC2DD1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9B40F291-39B1-4A1B-829D-A0C617FA45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9D452-26E5-47B6-8567-D7E23FD3D21A}" type="datetimeFigureOut">
              <a:rPr lang="zh-CN" altLang="en-US" smtClean="0"/>
              <a:t>2021/9/8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3FF17D46-0088-415C-B5DC-FD80DC4BEE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9D0A9297-4328-43DF-B765-901E86EE9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844C1-A626-4610-A7AA-FC6FB1E13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696036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2FF304-74E2-4BE6-B12C-46B3BF2A1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B933594-18E6-443F-808F-7C8D5448C6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9D452-26E5-47B6-8567-D7E23FD3D21A}" type="datetimeFigureOut">
              <a:rPr lang="zh-CN" altLang="en-US" smtClean="0"/>
              <a:t>2021/9/8</a:t>
            </a:fld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5F557BF-6629-4347-AC65-414084CBF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0BDFA3E-D347-45E8-ADFA-9FD993B03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844C1-A626-4610-A7AA-FC6FB1E1346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7D89538-C126-4175-966A-AD49F31B9FE6}"/>
              </a:ext>
            </a:extLst>
          </p:cNvPr>
          <p:cNvSpPr/>
          <p:nvPr userDrawn="1"/>
        </p:nvSpPr>
        <p:spPr>
          <a:xfrm>
            <a:off x="0" y="452669"/>
            <a:ext cx="12192000" cy="548208"/>
          </a:xfrm>
          <a:prstGeom prst="rect">
            <a:avLst/>
          </a:prstGeom>
          <a:gradFill flip="none" rotWithShape="1">
            <a:gsLst>
              <a:gs pos="5000">
                <a:srgbClr val="002060"/>
              </a:gs>
              <a:gs pos="6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</p:spTree>
    <p:extLst>
      <p:ext uri="{BB962C8B-B14F-4D97-AF65-F5344CB8AC3E}">
        <p14:creationId xmlns:p14="http://schemas.microsoft.com/office/powerpoint/2010/main" val="418943839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BF1A9C1-6E67-4334-B532-24E32C07D0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9D452-26E5-47B6-8567-D7E23FD3D21A}" type="datetimeFigureOut">
              <a:rPr lang="zh-CN" altLang="en-US" smtClean="0"/>
              <a:t>2021/9/8</a:t>
            </a:fld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7CC66E8-40DF-4410-A829-C1EABE45D6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6BBAAE0-5D6C-47F8-BBCF-DEC306D7D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844C1-A626-4610-A7AA-FC6FB1E1346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F0FE266-7793-4ABB-A44F-E9642326AD8E}"/>
              </a:ext>
            </a:extLst>
          </p:cNvPr>
          <p:cNvSpPr/>
          <p:nvPr userDrawn="1"/>
        </p:nvSpPr>
        <p:spPr>
          <a:xfrm>
            <a:off x="0" y="260648"/>
            <a:ext cx="12192000" cy="548208"/>
          </a:xfrm>
          <a:prstGeom prst="rect">
            <a:avLst/>
          </a:prstGeom>
          <a:gradFill flip="none" rotWithShape="1">
            <a:gsLst>
              <a:gs pos="5000">
                <a:srgbClr val="002060"/>
              </a:gs>
              <a:gs pos="6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</p:spTree>
    <p:extLst>
      <p:ext uri="{BB962C8B-B14F-4D97-AF65-F5344CB8AC3E}">
        <p14:creationId xmlns:p14="http://schemas.microsoft.com/office/powerpoint/2010/main" val="2800468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B11A54-993E-484C-BC6E-A931C96146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FC723C6-C444-4C20-A34E-87B29BD347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5769137-8FC5-47D7-92C0-DE2C44BCA5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4DD567C-8E88-4C52-A861-AC02615E1D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9D452-26E5-47B6-8567-D7E23FD3D21A}" type="datetimeFigureOut">
              <a:rPr lang="zh-CN" altLang="en-US" smtClean="0"/>
              <a:t>2021/9/8</a:t>
            </a:fld>
            <a:endParaRPr lang="zh-CN" altLang="en-US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23C6DE1-525D-49B5-9568-F1DF06ED2F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AA18458-DDAE-4536-B78F-C201C57EC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844C1-A626-4610-A7AA-FC6FB1E1346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D04D13B-86C9-46DE-A480-88BC02A6D009}"/>
              </a:ext>
            </a:extLst>
          </p:cNvPr>
          <p:cNvSpPr/>
          <p:nvPr userDrawn="1"/>
        </p:nvSpPr>
        <p:spPr>
          <a:xfrm>
            <a:off x="0" y="260648"/>
            <a:ext cx="12192000" cy="548208"/>
          </a:xfrm>
          <a:prstGeom prst="rect">
            <a:avLst/>
          </a:prstGeom>
          <a:gradFill flip="none" rotWithShape="1">
            <a:gsLst>
              <a:gs pos="5000">
                <a:srgbClr val="002060"/>
              </a:gs>
              <a:gs pos="6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</p:spTree>
    <p:extLst>
      <p:ext uri="{BB962C8B-B14F-4D97-AF65-F5344CB8AC3E}">
        <p14:creationId xmlns:p14="http://schemas.microsoft.com/office/powerpoint/2010/main" val="53961374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3038A5-4B15-4BF6-99D6-31442A09F4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02304C3A-CFE2-44A3-AA3D-968AED0BE88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5034BBD-CC76-46A4-BB84-53BAF23E07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1482D3D-D16F-4A0B-BB64-C3075ED218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9D452-26E5-47B6-8567-D7E23FD3D21A}" type="datetimeFigureOut">
              <a:rPr lang="zh-CN" altLang="en-US" smtClean="0"/>
              <a:t>2021/9/8</a:t>
            </a:fld>
            <a:endParaRPr lang="zh-CN" altLang="en-US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5747425-3AE2-410B-A0CC-8C6891238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AFB876E-6FC3-46E0-AFE7-B30F5569B0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844C1-A626-4610-A7AA-FC6FB1E1346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58A9099-427E-4AE0-BD26-CAE9DF6D40D5}"/>
              </a:ext>
            </a:extLst>
          </p:cNvPr>
          <p:cNvSpPr/>
          <p:nvPr userDrawn="1"/>
        </p:nvSpPr>
        <p:spPr>
          <a:xfrm>
            <a:off x="0" y="260648"/>
            <a:ext cx="12192000" cy="548208"/>
          </a:xfrm>
          <a:prstGeom prst="rect">
            <a:avLst/>
          </a:prstGeom>
          <a:gradFill flip="none" rotWithShape="1">
            <a:gsLst>
              <a:gs pos="5000">
                <a:srgbClr val="002060"/>
              </a:gs>
              <a:gs pos="6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</p:spTree>
    <p:extLst>
      <p:ext uri="{BB962C8B-B14F-4D97-AF65-F5344CB8AC3E}">
        <p14:creationId xmlns:p14="http://schemas.microsoft.com/office/powerpoint/2010/main" val="44662953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3684D6-7291-46FB-B16C-631D59F980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499FF66-1280-400A-B918-2BE1D40C74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AF1A97F-6CCD-4E7A-BC75-F82DC48EC2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9D452-26E5-47B6-8567-D7E23FD3D21A}" type="datetimeFigureOut">
              <a:rPr lang="zh-CN" altLang="en-US" smtClean="0"/>
              <a:t>2021/9/8</a:t>
            </a:fld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7A8FFCD-F5E2-4E49-902C-DF32B63012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F868404-D51C-40A7-BED2-E7111AD08F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844C1-A626-4610-A7AA-FC6FB1E1346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6E377E2-128B-4132-8E64-47D657DABB43}"/>
              </a:ext>
            </a:extLst>
          </p:cNvPr>
          <p:cNvSpPr/>
          <p:nvPr userDrawn="1"/>
        </p:nvSpPr>
        <p:spPr>
          <a:xfrm>
            <a:off x="0" y="260648"/>
            <a:ext cx="12192000" cy="548208"/>
          </a:xfrm>
          <a:prstGeom prst="rect">
            <a:avLst/>
          </a:prstGeom>
          <a:gradFill flip="none" rotWithShape="1">
            <a:gsLst>
              <a:gs pos="5000">
                <a:srgbClr val="002060"/>
              </a:gs>
              <a:gs pos="6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</p:spTree>
    <p:extLst>
      <p:ext uri="{BB962C8B-B14F-4D97-AF65-F5344CB8AC3E}">
        <p14:creationId xmlns:p14="http://schemas.microsoft.com/office/powerpoint/2010/main" val="240190769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53A184AB-EEA1-4FA4-83AB-A3FBCAC4A41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365126"/>
            <a:ext cx="2628900" cy="581183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896FC0F-2633-4997-BF8B-12C8E73E49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6"/>
            <a:ext cx="7734300" cy="5811839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5EF4496-23FA-4E36-A057-C1DF3B0228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9D452-26E5-47B6-8567-D7E23FD3D21A}" type="datetimeFigureOut">
              <a:rPr lang="zh-CN" altLang="en-US" smtClean="0"/>
              <a:t>2021/9/8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A6103FE-5FB3-4252-86E3-65888EA98C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290BBF6-643E-4270-B716-F2900A990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844C1-A626-4610-A7AA-FC6FB1E13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020907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220756"/>
            <a:ext cx="10972800" cy="4525963"/>
          </a:xfrm>
        </p:spPr>
        <p:txBody>
          <a:bodyPr>
            <a:normAutofit/>
          </a:bodyPr>
          <a:lstStyle>
            <a:lvl1pPr>
              <a:defRPr sz="3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sz="2667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2133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2133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矩形 6"/>
          <p:cNvSpPr/>
          <p:nvPr userDrawn="1"/>
        </p:nvSpPr>
        <p:spPr>
          <a:xfrm>
            <a:off x="0" y="452669"/>
            <a:ext cx="12192000" cy="548208"/>
          </a:xfrm>
          <a:prstGeom prst="rect">
            <a:avLst/>
          </a:prstGeom>
          <a:gradFill flip="none" rotWithShape="1">
            <a:gsLst>
              <a:gs pos="5000">
                <a:srgbClr val="002060"/>
              </a:gs>
              <a:gs pos="6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8" name="Rectangle 9"/>
          <p:cNvSpPr>
            <a:spLocks noChangeArrowheads="1"/>
          </p:cNvSpPr>
          <p:nvPr userDrawn="1"/>
        </p:nvSpPr>
        <p:spPr bwMode="auto">
          <a:xfrm>
            <a:off x="12982" y="452670"/>
            <a:ext cx="12166037" cy="516517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105059" tIns="52529" rIns="105059" bIns="52529">
            <a:spAutoFit/>
          </a:bodyPr>
          <a:lstStyle/>
          <a:p>
            <a:pPr>
              <a:defRPr/>
            </a:pPr>
            <a:r>
              <a:rPr lang="en-US" altLang="zh-CN" sz="2667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</a:p>
        </p:txBody>
      </p:sp>
      <p:sp>
        <p:nvSpPr>
          <p:cNvPr id="9" name="日期占位符 3"/>
          <p:cNvSpPr>
            <a:spLocks noGrp="1"/>
          </p:cNvSpPr>
          <p:nvPr>
            <p:ph type="dt" sz="half" idx="10"/>
          </p:nvPr>
        </p:nvSpPr>
        <p:spPr>
          <a:xfrm>
            <a:off x="5939499" y="6356352"/>
            <a:ext cx="1692672" cy="365125"/>
          </a:xfrm>
        </p:spPr>
        <p:txBody>
          <a:bodyPr/>
          <a:lstStyle/>
          <a:p>
            <a:fld id="{5B89D452-26E5-47B6-8567-D7E23FD3D21A}" type="datetimeFigureOut">
              <a:rPr lang="zh-CN" altLang="en-US" smtClean="0"/>
              <a:t>2021/9/8</a:t>
            </a:fld>
            <a:endParaRPr lang="zh-CN" altLang="en-US" dirty="0"/>
          </a:p>
        </p:txBody>
      </p:sp>
      <p:sp>
        <p:nvSpPr>
          <p:cNvPr id="10" name="页脚占位符 4"/>
          <p:cNvSpPr>
            <a:spLocks noGrp="1"/>
          </p:cNvSpPr>
          <p:nvPr>
            <p:ph type="ftr" sz="quarter" idx="11"/>
          </p:nvPr>
        </p:nvSpPr>
        <p:spPr>
          <a:xfrm>
            <a:off x="7728181" y="6356352"/>
            <a:ext cx="2112235" cy="365125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1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9936427" y="6356352"/>
            <a:ext cx="1645973" cy="365125"/>
          </a:xfrm>
        </p:spPr>
        <p:txBody>
          <a:bodyPr/>
          <a:lstStyle/>
          <a:p>
            <a:fld id="{1E8844C1-A626-4610-A7AA-FC6FB1E13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379583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667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33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867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867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667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33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867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867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8" name="矩形 7"/>
          <p:cNvSpPr/>
          <p:nvPr userDrawn="1"/>
        </p:nvSpPr>
        <p:spPr>
          <a:xfrm>
            <a:off x="0" y="452669"/>
            <a:ext cx="12192000" cy="548208"/>
          </a:xfrm>
          <a:prstGeom prst="rect">
            <a:avLst/>
          </a:prstGeom>
          <a:gradFill flip="none" rotWithShape="1">
            <a:gsLst>
              <a:gs pos="5000">
                <a:srgbClr val="002060"/>
              </a:gs>
              <a:gs pos="6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0" name="日期占位符 3"/>
          <p:cNvSpPr>
            <a:spLocks noGrp="1"/>
          </p:cNvSpPr>
          <p:nvPr>
            <p:ph type="dt" sz="half" idx="10"/>
          </p:nvPr>
        </p:nvSpPr>
        <p:spPr>
          <a:xfrm>
            <a:off x="5939499" y="6356352"/>
            <a:ext cx="1692672" cy="365125"/>
          </a:xfrm>
        </p:spPr>
        <p:txBody>
          <a:bodyPr/>
          <a:lstStyle/>
          <a:p>
            <a:fld id="{5B89D452-26E5-47B6-8567-D7E23FD3D21A}" type="datetimeFigureOut">
              <a:rPr lang="zh-CN" altLang="en-US" smtClean="0"/>
              <a:t>2021/9/8</a:t>
            </a:fld>
            <a:endParaRPr lang="zh-CN" altLang="en-US" dirty="0"/>
          </a:p>
        </p:txBody>
      </p:sp>
      <p:sp>
        <p:nvSpPr>
          <p:cNvPr id="11" name="页脚占位符 4"/>
          <p:cNvSpPr>
            <a:spLocks noGrp="1"/>
          </p:cNvSpPr>
          <p:nvPr>
            <p:ph type="ftr" sz="quarter" idx="11"/>
          </p:nvPr>
        </p:nvSpPr>
        <p:spPr>
          <a:xfrm>
            <a:off x="7728181" y="6356352"/>
            <a:ext cx="2112235" cy="365125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2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9936427" y="6356352"/>
            <a:ext cx="1645973" cy="365125"/>
          </a:xfrm>
        </p:spPr>
        <p:txBody>
          <a:bodyPr/>
          <a:lstStyle/>
          <a:p>
            <a:fld id="{1E8844C1-A626-4610-A7AA-FC6FB1E13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481368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74" y="1535113"/>
            <a:ext cx="5389033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74" y="2174875"/>
            <a:ext cx="5389033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" name="矩形 9"/>
          <p:cNvSpPr/>
          <p:nvPr userDrawn="1"/>
        </p:nvSpPr>
        <p:spPr>
          <a:xfrm>
            <a:off x="0" y="452669"/>
            <a:ext cx="12192000" cy="548208"/>
          </a:xfrm>
          <a:prstGeom prst="rect">
            <a:avLst/>
          </a:prstGeom>
          <a:gradFill flip="none" rotWithShape="1">
            <a:gsLst>
              <a:gs pos="5000">
                <a:srgbClr val="002060"/>
              </a:gs>
              <a:gs pos="6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2" name="日期占位符 3"/>
          <p:cNvSpPr>
            <a:spLocks noGrp="1"/>
          </p:cNvSpPr>
          <p:nvPr>
            <p:ph type="dt" sz="half" idx="10"/>
          </p:nvPr>
        </p:nvSpPr>
        <p:spPr>
          <a:xfrm>
            <a:off x="5939499" y="6356352"/>
            <a:ext cx="1692672" cy="365125"/>
          </a:xfrm>
        </p:spPr>
        <p:txBody>
          <a:bodyPr/>
          <a:lstStyle/>
          <a:p>
            <a:fld id="{5B89D452-26E5-47B6-8567-D7E23FD3D21A}" type="datetimeFigureOut">
              <a:rPr lang="zh-CN" altLang="en-US" smtClean="0"/>
              <a:t>2021/9/8</a:t>
            </a:fld>
            <a:endParaRPr lang="zh-CN" altLang="en-US" dirty="0"/>
          </a:p>
        </p:txBody>
      </p:sp>
      <p:sp>
        <p:nvSpPr>
          <p:cNvPr id="13" name="页脚占位符 4"/>
          <p:cNvSpPr>
            <a:spLocks noGrp="1"/>
          </p:cNvSpPr>
          <p:nvPr>
            <p:ph type="ftr" sz="quarter" idx="11"/>
          </p:nvPr>
        </p:nvSpPr>
        <p:spPr>
          <a:xfrm>
            <a:off x="7728181" y="6356352"/>
            <a:ext cx="2112235" cy="365125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9936427" y="6356352"/>
            <a:ext cx="1645973" cy="365125"/>
          </a:xfrm>
        </p:spPr>
        <p:txBody>
          <a:bodyPr/>
          <a:lstStyle/>
          <a:p>
            <a:fld id="{1E8844C1-A626-4610-A7AA-FC6FB1E13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56240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5428488" y="2668523"/>
            <a:ext cx="157480" cy="0"/>
          </a:xfrm>
          <a:custGeom>
            <a:avLst/>
            <a:gdLst/>
            <a:ahLst/>
            <a:cxnLst/>
            <a:rect l="l" t="t" r="r" b="b"/>
            <a:pathLst>
              <a:path w="157479">
                <a:moveTo>
                  <a:pt x="0" y="0"/>
                </a:moveTo>
                <a:lnTo>
                  <a:pt x="156972" y="0"/>
                </a:lnTo>
              </a:path>
            </a:pathLst>
          </a:custGeom>
          <a:ln w="70103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5428488" y="2851404"/>
            <a:ext cx="157480" cy="131445"/>
          </a:xfrm>
          <a:custGeom>
            <a:avLst/>
            <a:gdLst/>
            <a:ahLst/>
            <a:cxnLst/>
            <a:rect l="l" t="t" r="r" b="b"/>
            <a:pathLst>
              <a:path w="157479" h="131444">
                <a:moveTo>
                  <a:pt x="0" y="131063"/>
                </a:moveTo>
                <a:lnTo>
                  <a:pt x="156972" y="131063"/>
                </a:lnTo>
                <a:lnTo>
                  <a:pt x="156972" y="0"/>
                </a:lnTo>
                <a:lnTo>
                  <a:pt x="0" y="0"/>
                </a:lnTo>
                <a:lnTo>
                  <a:pt x="0" y="131063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k object 18"/>
          <p:cNvSpPr/>
          <p:nvPr/>
        </p:nvSpPr>
        <p:spPr>
          <a:xfrm>
            <a:off x="5428488" y="3131820"/>
            <a:ext cx="157480" cy="139065"/>
          </a:xfrm>
          <a:custGeom>
            <a:avLst/>
            <a:gdLst/>
            <a:ahLst/>
            <a:cxnLst/>
            <a:rect l="l" t="t" r="r" b="b"/>
            <a:pathLst>
              <a:path w="157479" h="139064">
                <a:moveTo>
                  <a:pt x="0" y="138684"/>
                </a:moveTo>
                <a:lnTo>
                  <a:pt x="156972" y="138684"/>
                </a:lnTo>
                <a:lnTo>
                  <a:pt x="156972" y="0"/>
                </a:lnTo>
                <a:lnTo>
                  <a:pt x="0" y="0"/>
                </a:lnTo>
                <a:lnTo>
                  <a:pt x="0" y="13868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k object 19"/>
          <p:cNvSpPr/>
          <p:nvPr/>
        </p:nvSpPr>
        <p:spPr>
          <a:xfrm>
            <a:off x="5428488" y="3410711"/>
            <a:ext cx="157480" cy="140335"/>
          </a:xfrm>
          <a:custGeom>
            <a:avLst/>
            <a:gdLst/>
            <a:ahLst/>
            <a:cxnLst/>
            <a:rect l="l" t="t" r="r" b="b"/>
            <a:pathLst>
              <a:path w="157479" h="140335">
                <a:moveTo>
                  <a:pt x="0" y="140208"/>
                </a:moveTo>
                <a:lnTo>
                  <a:pt x="156972" y="140208"/>
                </a:lnTo>
                <a:lnTo>
                  <a:pt x="156972" y="0"/>
                </a:lnTo>
                <a:lnTo>
                  <a:pt x="0" y="0"/>
                </a:lnTo>
                <a:lnTo>
                  <a:pt x="0" y="140208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k object 20"/>
          <p:cNvSpPr/>
          <p:nvPr/>
        </p:nvSpPr>
        <p:spPr>
          <a:xfrm>
            <a:off x="5428488" y="3689603"/>
            <a:ext cx="157480" cy="140335"/>
          </a:xfrm>
          <a:custGeom>
            <a:avLst/>
            <a:gdLst/>
            <a:ahLst/>
            <a:cxnLst/>
            <a:rect l="l" t="t" r="r" b="b"/>
            <a:pathLst>
              <a:path w="157479" h="140335">
                <a:moveTo>
                  <a:pt x="0" y="140208"/>
                </a:moveTo>
                <a:lnTo>
                  <a:pt x="156972" y="140208"/>
                </a:lnTo>
                <a:lnTo>
                  <a:pt x="156972" y="0"/>
                </a:lnTo>
                <a:lnTo>
                  <a:pt x="0" y="0"/>
                </a:lnTo>
                <a:lnTo>
                  <a:pt x="0" y="140208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k object 21"/>
          <p:cNvSpPr/>
          <p:nvPr/>
        </p:nvSpPr>
        <p:spPr>
          <a:xfrm>
            <a:off x="5428488" y="3970020"/>
            <a:ext cx="157480" cy="139065"/>
          </a:xfrm>
          <a:custGeom>
            <a:avLst/>
            <a:gdLst/>
            <a:ahLst/>
            <a:cxnLst/>
            <a:rect l="l" t="t" r="r" b="b"/>
            <a:pathLst>
              <a:path w="157479" h="139064">
                <a:moveTo>
                  <a:pt x="0" y="138683"/>
                </a:moveTo>
                <a:lnTo>
                  <a:pt x="156972" y="138683"/>
                </a:lnTo>
                <a:lnTo>
                  <a:pt x="156972" y="0"/>
                </a:lnTo>
                <a:lnTo>
                  <a:pt x="0" y="0"/>
                </a:lnTo>
                <a:lnTo>
                  <a:pt x="0" y="138683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k object 22"/>
          <p:cNvSpPr/>
          <p:nvPr/>
        </p:nvSpPr>
        <p:spPr>
          <a:xfrm>
            <a:off x="5428488" y="4248911"/>
            <a:ext cx="157480" cy="147955"/>
          </a:xfrm>
          <a:custGeom>
            <a:avLst/>
            <a:gdLst/>
            <a:ahLst/>
            <a:cxnLst/>
            <a:rect l="l" t="t" r="r" b="b"/>
            <a:pathLst>
              <a:path w="157479" h="147954">
                <a:moveTo>
                  <a:pt x="0" y="147827"/>
                </a:moveTo>
                <a:lnTo>
                  <a:pt x="156972" y="147827"/>
                </a:lnTo>
                <a:lnTo>
                  <a:pt x="156972" y="0"/>
                </a:lnTo>
                <a:lnTo>
                  <a:pt x="0" y="0"/>
                </a:lnTo>
                <a:lnTo>
                  <a:pt x="0" y="147827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bk object 23"/>
          <p:cNvSpPr/>
          <p:nvPr/>
        </p:nvSpPr>
        <p:spPr>
          <a:xfrm>
            <a:off x="5428488" y="4527803"/>
            <a:ext cx="157480" cy="149860"/>
          </a:xfrm>
          <a:custGeom>
            <a:avLst/>
            <a:gdLst/>
            <a:ahLst/>
            <a:cxnLst/>
            <a:rect l="l" t="t" r="r" b="b"/>
            <a:pathLst>
              <a:path w="157479" h="149860">
                <a:moveTo>
                  <a:pt x="0" y="149352"/>
                </a:moveTo>
                <a:lnTo>
                  <a:pt x="156972" y="149352"/>
                </a:lnTo>
                <a:lnTo>
                  <a:pt x="156972" y="0"/>
                </a:lnTo>
                <a:lnTo>
                  <a:pt x="0" y="0"/>
                </a:lnTo>
                <a:lnTo>
                  <a:pt x="0" y="149352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bk object 24"/>
          <p:cNvSpPr/>
          <p:nvPr/>
        </p:nvSpPr>
        <p:spPr>
          <a:xfrm>
            <a:off x="5428488" y="4808220"/>
            <a:ext cx="157480" cy="139065"/>
          </a:xfrm>
          <a:custGeom>
            <a:avLst/>
            <a:gdLst/>
            <a:ahLst/>
            <a:cxnLst/>
            <a:rect l="l" t="t" r="r" b="b"/>
            <a:pathLst>
              <a:path w="157479" h="139064">
                <a:moveTo>
                  <a:pt x="0" y="138683"/>
                </a:moveTo>
                <a:lnTo>
                  <a:pt x="156972" y="138683"/>
                </a:lnTo>
                <a:lnTo>
                  <a:pt x="156972" y="0"/>
                </a:lnTo>
                <a:lnTo>
                  <a:pt x="0" y="0"/>
                </a:lnTo>
                <a:lnTo>
                  <a:pt x="0" y="138683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bk object 25"/>
          <p:cNvSpPr/>
          <p:nvPr/>
        </p:nvSpPr>
        <p:spPr>
          <a:xfrm>
            <a:off x="5428488" y="5087111"/>
            <a:ext cx="157480" cy="140335"/>
          </a:xfrm>
          <a:custGeom>
            <a:avLst/>
            <a:gdLst/>
            <a:ahLst/>
            <a:cxnLst/>
            <a:rect l="l" t="t" r="r" b="b"/>
            <a:pathLst>
              <a:path w="157479" h="140335">
                <a:moveTo>
                  <a:pt x="0" y="140207"/>
                </a:moveTo>
                <a:lnTo>
                  <a:pt x="156972" y="140207"/>
                </a:lnTo>
                <a:lnTo>
                  <a:pt x="156972" y="0"/>
                </a:lnTo>
                <a:lnTo>
                  <a:pt x="0" y="0"/>
                </a:lnTo>
                <a:lnTo>
                  <a:pt x="0" y="140207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bk object 26"/>
          <p:cNvSpPr/>
          <p:nvPr/>
        </p:nvSpPr>
        <p:spPr>
          <a:xfrm>
            <a:off x="5428488" y="5366003"/>
            <a:ext cx="157480" cy="149860"/>
          </a:xfrm>
          <a:custGeom>
            <a:avLst/>
            <a:gdLst/>
            <a:ahLst/>
            <a:cxnLst/>
            <a:rect l="l" t="t" r="r" b="b"/>
            <a:pathLst>
              <a:path w="157479" h="149860">
                <a:moveTo>
                  <a:pt x="0" y="149352"/>
                </a:moveTo>
                <a:lnTo>
                  <a:pt x="156972" y="149352"/>
                </a:lnTo>
                <a:lnTo>
                  <a:pt x="156972" y="0"/>
                </a:lnTo>
                <a:lnTo>
                  <a:pt x="0" y="0"/>
                </a:lnTo>
                <a:lnTo>
                  <a:pt x="0" y="149352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bk object 27"/>
          <p:cNvSpPr/>
          <p:nvPr/>
        </p:nvSpPr>
        <p:spPr>
          <a:xfrm>
            <a:off x="5428488" y="5646420"/>
            <a:ext cx="157480" cy="147955"/>
          </a:xfrm>
          <a:custGeom>
            <a:avLst/>
            <a:gdLst/>
            <a:ahLst/>
            <a:cxnLst/>
            <a:rect l="l" t="t" r="r" b="b"/>
            <a:pathLst>
              <a:path w="157479" h="147954">
                <a:moveTo>
                  <a:pt x="0" y="147827"/>
                </a:moveTo>
                <a:lnTo>
                  <a:pt x="156972" y="147827"/>
                </a:lnTo>
                <a:lnTo>
                  <a:pt x="156972" y="0"/>
                </a:lnTo>
                <a:lnTo>
                  <a:pt x="0" y="0"/>
                </a:lnTo>
                <a:lnTo>
                  <a:pt x="0" y="147827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bk object 28"/>
          <p:cNvSpPr/>
          <p:nvPr/>
        </p:nvSpPr>
        <p:spPr>
          <a:xfrm>
            <a:off x="5428488" y="5925311"/>
            <a:ext cx="157480" cy="131445"/>
          </a:xfrm>
          <a:custGeom>
            <a:avLst/>
            <a:gdLst/>
            <a:ahLst/>
            <a:cxnLst/>
            <a:rect l="l" t="t" r="r" b="b"/>
            <a:pathLst>
              <a:path w="157479" h="131445">
                <a:moveTo>
                  <a:pt x="0" y="131064"/>
                </a:moveTo>
                <a:lnTo>
                  <a:pt x="156972" y="131064"/>
                </a:lnTo>
                <a:lnTo>
                  <a:pt x="156972" y="0"/>
                </a:lnTo>
                <a:lnTo>
                  <a:pt x="0" y="0"/>
                </a:lnTo>
                <a:lnTo>
                  <a:pt x="0" y="13106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bk object 29"/>
          <p:cNvSpPr/>
          <p:nvPr/>
        </p:nvSpPr>
        <p:spPr>
          <a:xfrm>
            <a:off x="5428488" y="2633472"/>
            <a:ext cx="157480" cy="3423285"/>
          </a:xfrm>
          <a:custGeom>
            <a:avLst/>
            <a:gdLst/>
            <a:ahLst/>
            <a:cxnLst/>
            <a:rect l="l" t="t" r="r" b="b"/>
            <a:pathLst>
              <a:path w="157479" h="3423285">
                <a:moveTo>
                  <a:pt x="0" y="3422904"/>
                </a:moveTo>
                <a:lnTo>
                  <a:pt x="156972" y="3422904"/>
                </a:lnTo>
                <a:lnTo>
                  <a:pt x="156972" y="0"/>
                </a:lnTo>
                <a:lnTo>
                  <a:pt x="0" y="0"/>
                </a:lnTo>
                <a:lnTo>
                  <a:pt x="0" y="3422904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bk object 30"/>
          <p:cNvSpPr/>
          <p:nvPr/>
        </p:nvSpPr>
        <p:spPr>
          <a:xfrm>
            <a:off x="5116067" y="2668523"/>
            <a:ext cx="157480" cy="0"/>
          </a:xfrm>
          <a:custGeom>
            <a:avLst/>
            <a:gdLst/>
            <a:ahLst/>
            <a:cxnLst/>
            <a:rect l="l" t="t" r="r" b="b"/>
            <a:pathLst>
              <a:path w="157479">
                <a:moveTo>
                  <a:pt x="0" y="0"/>
                </a:moveTo>
                <a:lnTo>
                  <a:pt x="156972" y="0"/>
                </a:lnTo>
              </a:path>
            </a:pathLst>
          </a:custGeom>
          <a:ln w="70103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bk object 31"/>
          <p:cNvSpPr/>
          <p:nvPr/>
        </p:nvSpPr>
        <p:spPr>
          <a:xfrm>
            <a:off x="5116067" y="2851404"/>
            <a:ext cx="157480" cy="131445"/>
          </a:xfrm>
          <a:custGeom>
            <a:avLst/>
            <a:gdLst/>
            <a:ahLst/>
            <a:cxnLst/>
            <a:rect l="l" t="t" r="r" b="b"/>
            <a:pathLst>
              <a:path w="157479" h="131444">
                <a:moveTo>
                  <a:pt x="0" y="131063"/>
                </a:moveTo>
                <a:lnTo>
                  <a:pt x="156972" y="131063"/>
                </a:lnTo>
                <a:lnTo>
                  <a:pt x="156972" y="0"/>
                </a:lnTo>
                <a:lnTo>
                  <a:pt x="0" y="0"/>
                </a:lnTo>
                <a:lnTo>
                  <a:pt x="0" y="131063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bk object 32"/>
          <p:cNvSpPr/>
          <p:nvPr/>
        </p:nvSpPr>
        <p:spPr>
          <a:xfrm>
            <a:off x="5116067" y="3131820"/>
            <a:ext cx="157480" cy="139065"/>
          </a:xfrm>
          <a:custGeom>
            <a:avLst/>
            <a:gdLst/>
            <a:ahLst/>
            <a:cxnLst/>
            <a:rect l="l" t="t" r="r" b="b"/>
            <a:pathLst>
              <a:path w="157479" h="139064">
                <a:moveTo>
                  <a:pt x="0" y="138684"/>
                </a:moveTo>
                <a:lnTo>
                  <a:pt x="156972" y="138684"/>
                </a:lnTo>
                <a:lnTo>
                  <a:pt x="156972" y="0"/>
                </a:lnTo>
                <a:lnTo>
                  <a:pt x="0" y="0"/>
                </a:lnTo>
                <a:lnTo>
                  <a:pt x="0" y="13868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bk object 33"/>
          <p:cNvSpPr/>
          <p:nvPr/>
        </p:nvSpPr>
        <p:spPr>
          <a:xfrm>
            <a:off x="5116067" y="3410711"/>
            <a:ext cx="157480" cy="140335"/>
          </a:xfrm>
          <a:custGeom>
            <a:avLst/>
            <a:gdLst/>
            <a:ahLst/>
            <a:cxnLst/>
            <a:rect l="l" t="t" r="r" b="b"/>
            <a:pathLst>
              <a:path w="157479" h="140335">
                <a:moveTo>
                  <a:pt x="0" y="140208"/>
                </a:moveTo>
                <a:lnTo>
                  <a:pt x="156972" y="140208"/>
                </a:lnTo>
                <a:lnTo>
                  <a:pt x="156972" y="0"/>
                </a:lnTo>
                <a:lnTo>
                  <a:pt x="0" y="0"/>
                </a:lnTo>
                <a:lnTo>
                  <a:pt x="0" y="140208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bk object 34"/>
          <p:cNvSpPr/>
          <p:nvPr/>
        </p:nvSpPr>
        <p:spPr>
          <a:xfrm>
            <a:off x="5116067" y="3689603"/>
            <a:ext cx="157480" cy="140335"/>
          </a:xfrm>
          <a:custGeom>
            <a:avLst/>
            <a:gdLst/>
            <a:ahLst/>
            <a:cxnLst/>
            <a:rect l="l" t="t" r="r" b="b"/>
            <a:pathLst>
              <a:path w="157479" h="140335">
                <a:moveTo>
                  <a:pt x="0" y="140208"/>
                </a:moveTo>
                <a:lnTo>
                  <a:pt x="156972" y="140208"/>
                </a:lnTo>
                <a:lnTo>
                  <a:pt x="156972" y="0"/>
                </a:lnTo>
                <a:lnTo>
                  <a:pt x="0" y="0"/>
                </a:lnTo>
                <a:lnTo>
                  <a:pt x="0" y="140208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bk object 35"/>
          <p:cNvSpPr/>
          <p:nvPr/>
        </p:nvSpPr>
        <p:spPr>
          <a:xfrm>
            <a:off x="5116067" y="3970020"/>
            <a:ext cx="157480" cy="139065"/>
          </a:xfrm>
          <a:custGeom>
            <a:avLst/>
            <a:gdLst/>
            <a:ahLst/>
            <a:cxnLst/>
            <a:rect l="l" t="t" r="r" b="b"/>
            <a:pathLst>
              <a:path w="157479" h="139064">
                <a:moveTo>
                  <a:pt x="0" y="138683"/>
                </a:moveTo>
                <a:lnTo>
                  <a:pt x="156972" y="138683"/>
                </a:lnTo>
                <a:lnTo>
                  <a:pt x="156972" y="0"/>
                </a:lnTo>
                <a:lnTo>
                  <a:pt x="0" y="0"/>
                </a:lnTo>
                <a:lnTo>
                  <a:pt x="0" y="138683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bk object 36"/>
          <p:cNvSpPr/>
          <p:nvPr/>
        </p:nvSpPr>
        <p:spPr>
          <a:xfrm>
            <a:off x="5116067" y="4248911"/>
            <a:ext cx="157480" cy="147955"/>
          </a:xfrm>
          <a:custGeom>
            <a:avLst/>
            <a:gdLst/>
            <a:ahLst/>
            <a:cxnLst/>
            <a:rect l="l" t="t" r="r" b="b"/>
            <a:pathLst>
              <a:path w="157479" h="147954">
                <a:moveTo>
                  <a:pt x="0" y="147827"/>
                </a:moveTo>
                <a:lnTo>
                  <a:pt x="156972" y="147827"/>
                </a:lnTo>
                <a:lnTo>
                  <a:pt x="156972" y="0"/>
                </a:lnTo>
                <a:lnTo>
                  <a:pt x="0" y="0"/>
                </a:lnTo>
                <a:lnTo>
                  <a:pt x="0" y="147827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bk object 37"/>
          <p:cNvSpPr/>
          <p:nvPr/>
        </p:nvSpPr>
        <p:spPr>
          <a:xfrm>
            <a:off x="5116067" y="4527803"/>
            <a:ext cx="157480" cy="149860"/>
          </a:xfrm>
          <a:custGeom>
            <a:avLst/>
            <a:gdLst/>
            <a:ahLst/>
            <a:cxnLst/>
            <a:rect l="l" t="t" r="r" b="b"/>
            <a:pathLst>
              <a:path w="157479" h="149860">
                <a:moveTo>
                  <a:pt x="0" y="149352"/>
                </a:moveTo>
                <a:lnTo>
                  <a:pt x="156972" y="149352"/>
                </a:lnTo>
                <a:lnTo>
                  <a:pt x="156972" y="0"/>
                </a:lnTo>
                <a:lnTo>
                  <a:pt x="0" y="0"/>
                </a:lnTo>
                <a:lnTo>
                  <a:pt x="0" y="149352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bk object 38"/>
          <p:cNvSpPr/>
          <p:nvPr/>
        </p:nvSpPr>
        <p:spPr>
          <a:xfrm>
            <a:off x="5116067" y="4808220"/>
            <a:ext cx="157480" cy="139065"/>
          </a:xfrm>
          <a:custGeom>
            <a:avLst/>
            <a:gdLst/>
            <a:ahLst/>
            <a:cxnLst/>
            <a:rect l="l" t="t" r="r" b="b"/>
            <a:pathLst>
              <a:path w="157479" h="139064">
                <a:moveTo>
                  <a:pt x="0" y="138683"/>
                </a:moveTo>
                <a:lnTo>
                  <a:pt x="156972" y="138683"/>
                </a:lnTo>
                <a:lnTo>
                  <a:pt x="156972" y="0"/>
                </a:lnTo>
                <a:lnTo>
                  <a:pt x="0" y="0"/>
                </a:lnTo>
                <a:lnTo>
                  <a:pt x="0" y="138683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bk object 39"/>
          <p:cNvSpPr/>
          <p:nvPr/>
        </p:nvSpPr>
        <p:spPr>
          <a:xfrm>
            <a:off x="5116067" y="5087111"/>
            <a:ext cx="157480" cy="140335"/>
          </a:xfrm>
          <a:custGeom>
            <a:avLst/>
            <a:gdLst/>
            <a:ahLst/>
            <a:cxnLst/>
            <a:rect l="l" t="t" r="r" b="b"/>
            <a:pathLst>
              <a:path w="157479" h="140335">
                <a:moveTo>
                  <a:pt x="0" y="140207"/>
                </a:moveTo>
                <a:lnTo>
                  <a:pt x="156972" y="140207"/>
                </a:lnTo>
                <a:lnTo>
                  <a:pt x="156972" y="0"/>
                </a:lnTo>
                <a:lnTo>
                  <a:pt x="0" y="0"/>
                </a:lnTo>
                <a:lnTo>
                  <a:pt x="0" y="140207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bk object 40"/>
          <p:cNvSpPr/>
          <p:nvPr/>
        </p:nvSpPr>
        <p:spPr>
          <a:xfrm>
            <a:off x="5116067" y="5366003"/>
            <a:ext cx="157480" cy="149860"/>
          </a:xfrm>
          <a:custGeom>
            <a:avLst/>
            <a:gdLst/>
            <a:ahLst/>
            <a:cxnLst/>
            <a:rect l="l" t="t" r="r" b="b"/>
            <a:pathLst>
              <a:path w="157479" h="149860">
                <a:moveTo>
                  <a:pt x="0" y="149352"/>
                </a:moveTo>
                <a:lnTo>
                  <a:pt x="156972" y="149352"/>
                </a:lnTo>
                <a:lnTo>
                  <a:pt x="156972" y="0"/>
                </a:lnTo>
                <a:lnTo>
                  <a:pt x="0" y="0"/>
                </a:lnTo>
                <a:lnTo>
                  <a:pt x="0" y="149352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bk object 41"/>
          <p:cNvSpPr/>
          <p:nvPr/>
        </p:nvSpPr>
        <p:spPr>
          <a:xfrm>
            <a:off x="5116067" y="5646420"/>
            <a:ext cx="157480" cy="147955"/>
          </a:xfrm>
          <a:custGeom>
            <a:avLst/>
            <a:gdLst/>
            <a:ahLst/>
            <a:cxnLst/>
            <a:rect l="l" t="t" r="r" b="b"/>
            <a:pathLst>
              <a:path w="157479" h="147954">
                <a:moveTo>
                  <a:pt x="0" y="147827"/>
                </a:moveTo>
                <a:lnTo>
                  <a:pt x="156972" y="147827"/>
                </a:lnTo>
                <a:lnTo>
                  <a:pt x="156972" y="0"/>
                </a:lnTo>
                <a:lnTo>
                  <a:pt x="0" y="0"/>
                </a:lnTo>
                <a:lnTo>
                  <a:pt x="0" y="147827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bk object 42"/>
          <p:cNvSpPr/>
          <p:nvPr/>
        </p:nvSpPr>
        <p:spPr>
          <a:xfrm>
            <a:off x="5116067" y="5925311"/>
            <a:ext cx="157480" cy="131445"/>
          </a:xfrm>
          <a:custGeom>
            <a:avLst/>
            <a:gdLst/>
            <a:ahLst/>
            <a:cxnLst/>
            <a:rect l="l" t="t" r="r" b="b"/>
            <a:pathLst>
              <a:path w="157479" h="131445">
                <a:moveTo>
                  <a:pt x="0" y="131064"/>
                </a:moveTo>
                <a:lnTo>
                  <a:pt x="156972" y="131064"/>
                </a:lnTo>
                <a:lnTo>
                  <a:pt x="156972" y="0"/>
                </a:lnTo>
                <a:lnTo>
                  <a:pt x="0" y="0"/>
                </a:lnTo>
                <a:lnTo>
                  <a:pt x="0" y="13106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bk object 43"/>
          <p:cNvSpPr/>
          <p:nvPr/>
        </p:nvSpPr>
        <p:spPr>
          <a:xfrm>
            <a:off x="5116067" y="2633472"/>
            <a:ext cx="157480" cy="3423285"/>
          </a:xfrm>
          <a:custGeom>
            <a:avLst/>
            <a:gdLst/>
            <a:ahLst/>
            <a:cxnLst/>
            <a:rect l="l" t="t" r="r" b="b"/>
            <a:pathLst>
              <a:path w="157479" h="3423285">
                <a:moveTo>
                  <a:pt x="0" y="3422904"/>
                </a:moveTo>
                <a:lnTo>
                  <a:pt x="156972" y="3422904"/>
                </a:lnTo>
                <a:lnTo>
                  <a:pt x="156972" y="0"/>
                </a:lnTo>
                <a:lnTo>
                  <a:pt x="0" y="0"/>
                </a:lnTo>
                <a:lnTo>
                  <a:pt x="0" y="3422904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bk object 44"/>
          <p:cNvSpPr/>
          <p:nvPr/>
        </p:nvSpPr>
        <p:spPr>
          <a:xfrm>
            <a:off x="4802123" y="2668523"/>
            <a:ext cx="157480" cy="0"/>
          </a:xfrm>
          <a:custGeom>
            <a:avLst/>
            <a:gdLst/>
            <a:ahLst/>
            <a:cxnLst/>
            <a:rect l="l" t="t" r="r" b="b"/>
            <a:pathLst>
              <a:path w="157479">
                <a:moveTo>
                  <a:pt x="0" y="0"/>
                </a:moveTo>
                <a:lnTo>
                  <a:pt x="156972" y="0"/>
                </a:lnTo>
              </a:path>
            </a:pathLst>
          </a:custGeom>
          <a:ln w="70103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bk object 45"/>
          <p:cNvSpPr/>
          <p:nvPr/>
        </p:nvSpPr>
        <p:spPr>
          <a:xfrm>
            <a:off x="4802123" y="2851404"/>
            <a:ext cx="157480" cy="131445"/>
          </a:xfrm>
          <a:custGeom>
            <a:avLst/>
            <a:gdLst/>
            <a:ahLst/>
            <a:cxnLst/>
            <a:rect l="l" t="t" r="r" b="b"/>
            <a:pathLst>
              <a:path w="157479" h="131444">
                <a:moveTo>
                  <a:pt x="0" y="131063"/>
                </a:moveTo>
                <a:lnTo>
                  <a:pt x="156972" y="131063"/>
                </a:lnTo>
                <a:lnTo>
                  <a:pt x="156972" y="0"/>
                </a:lnTo>
                <a:lnTo>
                  <a:pt x="0" y="0"/>
                </a:lnTo>
                <a:lnTo>
                  <a:pt x="0" y="131063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bk object 46"/>
          <p:cNvSpPr/>
          <p:nvPr/>
        </p:nvSpPr>
        <p:spPr>
          <a:xfrm>
            <a:off x="4802123" y="3131820"/>
            <a:ext cx="157480" cy="139065"/>
          </a:xfrm>
          <a:custGeom>
            <a:avLst/>
            <a:gdLst/>
            <a:ahLst/>
            <a:cxnLst/>
            <a:rect l="l" t="t" r="r" b="b"/>
            <a:pathLst>
              <a:path w="157479" h="139064">
                <a:moveTo>
                  <a:pt x="0" y="138684"/>
                </a:moveTo>
                <a:lnTo>
                  <a:pt x="156972" y="138684"/>
                </a:lnTo>
                <a:lnTo>
                  <a:pt x="156972" y="0"/>
                </a:lnTo>
                <a:lnTo>
                  <a:pt x="0" y="0"/>
                </a:lnTo>
                <a:lnTo>
                  <a:pt x="0" y="13868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bk object 47"/>
          <p:cNvSpPr/>
          <p:nvPr/>
        </p:nvSpPr>
        <p:spPr>
          <a:xfrm>
            <a:off x="4802123" y="3410711"/>
            <a:ext cx="157480" cy="140335"/>
          </a:xfrm>
          <a:custGeom>
            <a:avLst/>
            <a:gdLst/>
            <a:ahLst/>
            <a:cxnLst/>
            <a:rect l="l" t="t" r="r" b="b"/>
            <a:pathLst>
              <a:path w="157479" h="140335">
                <a:moveTo>
                  <a:pt x="0" y="140208"/>
                </a:moveTo>
                <a:lnTo>
                  <a:pt x="156972" y="140208"/>
                </a:lnTo>
                <a:lnTo>
                  <a:pt x="156972" y="0"/>
                </a:lnTo>
                <a:lnTo>
                  <a:pt x="0" y="0"/>
                </a:lnTo>
                <a:lnTo>
                  <a:pt x="0" y="140208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bk object 48"/>
          <p:cNvSpPr/>
          <p:nvPr/>
        </p:nvSpPr>
        <p:spPr>
          <a:xfrm>
            <a:off x="4802123" y="3689603"/>
            <a:ext cx="157480" cy="140335"/>
          </a:xfrm>
          <a:custGeom>
            <a:avLst/>
            <a:gdLst/>
            <a:ahLst/>
            <a:cxnLst/>
            <a:rect l="l" t="t" r="r" b="b"/>
            <a:pathLst>
              <a:path w="157479" h="140335">
                <a:moveTo>
                  <a:pt x="0" y="140208"/>
                </a:moveTo>
                <a:lnTo>
                  <a:pt x="156972" y="140208"/>
                </a:lnTo>
                <a:lnTo>
                  <a:pt x="156972" y="0"/>
                </a:lnTo>
                <a:lnTo>
                  <a:pt x="0" y="0"/>
                </a:lnTo>
                <a:lnTo>
                  <a:pt x="0" y="140208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bk object 49"/>
          <p:cNvSpPr/>
          <p:nvPr/>
        </p:nvSpPr>
        <p:spPr>
          <a:xfrm>
            <a:off x="4802123" y="3970020"/>
            <a:ext cx="157480" cy="139065"/>
          </a:xfrm>
          <a:custGeom>
            <a:avLst/>
            <a:gdLst/>
            <a:ahLst/>
            <a:cxnLst/>
            <a:rect l="l" t="t" r="r" b="b"/>
            <a:pathLst>
              <a:path w="157479" h="139064">
                <a:moveTo>
                  <a:pt x="0" y="138683"/>
                </a:moveTo>
                <a:lnTo>
                  <a:pt x="156972" y="138683"/>
                </a:lnTo>
                <a:lnTo>
                  <a:pt x="156972" y="0"/>
                </a:lnTo>
                <a:lnTo>
                  <a:pt x="0" y="0"/>
                </a:lnTo>
                <a:lnTo>
                  <a:pt x="0" y="138683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bk object 50"/>
          <p:cNvSpPr/>
          <p:nvPr/>
        </p:nvSpPr>
        <p:spPr>
          <a:xfrm>
            <a:off x="4802123" y="4248911"/>
            <a:ext cx="157480" cy="147955"/>
          </a:xfrm>
          <a:custGeom>
            <a:avLst/>
            <a:gdLst/>
            <a:ahLst/>
            <a:cxnLst/>
            <a:rect l="l" t="t" r="r" b="b"/>
            <a:pathLst>
              <a:path w="157479" h="147954">
                <a:moveTo>
                  <a:pt x="0" y="147827"/>
                </a:moveTo>
                <a:lnTo>
                  <a:pt x="156972" y="147827"/>
                </a:lnTo>
                <a:lnTo>
                  <a:pt x="156972" y="0"/>
                </a:lnTo>
                <a:lnTo>
                  <a:pt x="0" y="0"/>
                </a:lnTo>
                <a:lnTo>
                  <a:pt x="0" y="147827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bk object 51"/>
          <p:cNvSpPr/>
          <p:nvPr/>
        </p:nvSpPr>
        <p:spPr>
          <a:xfrm>
            <a:off x="4802123" y="4527803"/>
            <a:ext cx="157480" cy="149860"/>
          </a:xfrm>
          <a:custGeom>
            <a:avLst/>
            <a:gdLst/>
            <a:ahLst/>
            <a:cxnLst/>
            <a:rect l="l" t="t" r="r" b="b"/>
            <a:pathLst>
              <a:path w="157479" h="149860">
                <a:moveTo>
                  <a:pt x="0" y="149352"/>
                </a:moveTo>
                <a:lnTo>
                  <a:pt x="156972" y="149352"/>
                </a:lnTo>
                <a:lnTo>
                  <a:pt x="156972" y="0"/>
                </a:lnTo>
                <a:lnTo>
                  <a:pt x="0" y="0"/>
                </a:lnTo>
                <a:lnTo>
                  <a:pt x="0" y="149352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bk object 52"/>
          <p:cNvSpPr/>
          <p:nvPr/>
        </p:nvSpPr>
        <p:spPr>
          <a:xfrm>
            <a:off x="4802123" y="4808220"/>
            <a:ext cx="157480" cy="139065"/>
          </a:xfrm>
          <a:custGeom>
            <a:avLst/>
            <a:gdLst/>
            <a:ahLst/>
            <a:cxnLst/>
            <a:rect l="l" t="t" r="r" b="b"/>
            <a:pathLst>
              <a:path w="157479" h="139064">
                <a:moveTo>
                  <a:pt x="0" y="138683"/>
                </a:moveTo>
                <a:lnTo>
                  <a:pt x="156972" y="138683"/>
                </a:lnTo>
                <a:lnTo>
                  <a:pt x="156972" y="0"/>
                </a:lnTo>
                <a:lnTo>
                  <a:pt x="0" y="0"/>
                </a:lnTo>
                <a:lnTo>
                  <a:pt x="0" y="138683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bk object 53"/>
          <p:cNvSpPr/>
          <p:nvPr/>
        </p:nvSpPr>
        <p:spPr>
          <a:xfrm>
            <a:off x="4802123" y="5087111"/>
            <a:ext cx="157480" cy="140335"/>
          </a:xfrm>
          <a:custGeom>
            <a:avLst/>
            <a:gdLst/>
            <a:ahLst/>
            <a:cxnLst/>
            <a:rect l="l" t="t" r="r" b="b"/>
            <a:pathLst>
              <a:path w="157479" h="140335">
                <a:moveTo>
                  <a:pt x="0" y="140207"/>
                </a:moveTo>
                <a:lnTo>
                  <a:pt x="156972" y="140207"/>
                </a:lnTo>
                <a:lnTo>
                  <a:pt x="156972" y="0"/>
                </a:lnTo>
                <a:lnTo>
                  <a:pt x="0" y="0"/>
                </a:lnTo>
                <a:lnTo>
                  <a:pt x="0" y="140207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bk object 54"/>
          <p:cNvSpPr/>
          <p:nvPr/>
        </p:nvSpPr>
        <p:spPr>
          <a:xfrm>
            <a:off x="4802123" y="5366003"/>
            <a:ext cx="157480" cy="149860"/>
          </a:xfrm>
          <a:custGeom>
            <a:avLst/>
            <a:gdLst/>
            <a:ahLst/>
            <a:cxnLst/>
            <a:rect l="l" t="t" r="r" b="b"/>
            <a:pathLst>
              <a:path w="157479" h="149860">
                <a:moveTo>
                  <a:pt x="0" y="149352"/>
                </a:moveTo>
                <a:lnTo>
                  <a:pt x="156972" y="149352"/>
                </a:lnTo>
                <a:lnTo>
                  <a:pt x="156972" y="0"/>
                </a:lnTo>
                <a:lnTo>
                  <a:pt x="0" y="0"/>
                </a:lnTo>
                <a:lnTo>
                  <a:pt x="0" y="149352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bk object 55"/>
          <p:cNvSpPr/>
          <p:nvPr/>
        </p:nvSpPr>
        <p:spPr>
          <a:xfrm>
            <a:off x="4802123" y="5646420"/>
            <a:ext cx="157480" cy="147955"/>
          </a:xfrm>
          <a:custGeom>
            <a:avLst/>
            <a:gdLst/>
            <a:ahLst/>
            <a:cxnLst/>
            <a:rect l="l" t="t" r="r" b="b"/>
            <a:pathLst>
              <a:path w="157479" h="147954">
                <a:moveTo>
                  <a:pt x="0" y="147827"/>
                </a:moveTo>
                <a:lnTo>
                  <a:pt x="156972" y="147827"/>
                </a:lnTo>
                <a:lnTo>
                  <a:pt x="156972" y="0"/>
                </a:lnTo>
                <a:lnTo>
                  <a:pt x="0" y="0"/>
                </a:lnTo>
                <a:lnTo>
                  <a:pt x="0" y="147827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bk object 56"/>
          <p:cNvSpPr/>
          <p:nvPr/>
        </p:nvSpPr>
        <p:spPr>
          <a:xfrm>
            <a:off x="4802123" y="5925311"/>
            <a:ext cx="157480" cy="131445"/>
          </a:xfrm>
          <a:custGeom>
            <a:avLst/>
            <a:gdLst/>
            <a:ahLst/>
            <a:cxnLst/>
            <a:rect l="l" t="t" r="r" b="b"/>
            <a:pathLst>
              <a:path w="157479" h="131445">
                <a:moveTo>
                  <a:pt x="0" y="131064"/>
                </a:moveTo>
                <a:lnTo>
                  <a:pt x="156972" y="131064"/>
                </a:lnTo>
                <a:lnTo>
                  <a:pt x="156972" y="0"/>
                </a:lnTo>
                <a:lnTo>
                  <a:pt x="0" y="0"/>
                </a:lnTo>
                <a:lnTo>
                  <a:pt x="0" y="13106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bk object 57"/>
          <p:cNvSpPr/>
          <p:nvPr/>
        </p:nvSpPr>
        <p:spPr>
          <a:xfrm>
            <a:off x="4802123" y="2633472"/>
            <a:ext cx="157480" cy="3423285"/>
          </a:xfrm>
          <a:custGeom>
            <a:avLst/>
            <a:gdLst/>
            <a:ahLst/>
            <a:cxnLst/>
            <a:rect l="l" t="t" r="r" b="b"/>
            <a:pathLst>
              <a:path w="157479" h="3423285">
                <a:moveTo>
                  <a:pt x="0" y="3422904"/>
                </a:moveTo>
                <a:lnTo>
                  <a:pt x="156972" y="3422904"/>
                </a:lnTo>
                <a:lnTo>
                  <a:pt x="156972" y="0"/>
                </a:lnTo>
                <a:lnTo>
                  <a:pt x="0" y="0"/>
                </a:lnTo>
                <a:lnTo>
                  <a:pt x="0" y="3422904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bk object 58"/>
          <p:cNvSpPr/>
          <p:nvPr/>
        </p:nvSpPr>
        <p:spPr>
          <a:xfrm>
            <a:off x="4489703" y="2668523"/>
            <a:ext cx="155575" cy="0"/>
          </a:xfrm>
          <a:custGeom>
            <a:avLst/>
            <a:gdLst/>
            <a:ahLst/>
            <a:cxnLst/>
            <a:rect l="l" t="t" r="r" b="b"/>
            <a:pathLst>
              <a:path w="155575">
                <a:moveTo>
                  <a:pt x="0" y="0"/>
                </a:moveTo>
                <a:lnTo>
                  <a:pt x="155448" y="0"/>
                </a:lnTo>
              </a:path>
            </a:pathLst>
          </a:custGeom>
          <a:ln w="70103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bk object 59"/>
          <p:cNvSpPr/>
          <p:nvPr/>
        </p:nvSpPr>
        <p:spPr>
          <a:xfrm>
            <a:off x="4489703" y="2851404"/>
            <a:ext cx="155575" cy="131445"/>
          </a:xfrm>
          <a:custGeom>
            <a:avLst/>
            <a:gdLst/>
            <a:ahLst/>
            <a:cxnLst/>
            <a:rect l="l" t="t" r="r" b="b"/>
            <a:pathLst>
              <a:path w="155575" h="131444">
                <a:moveTo>
                  <a:pt x="0" y="131063"/>
                </a:moveTo>
                <a:lnTo>
                  <a:pt x="155448" y="131063"/>
                </a:lnTo>
                <a:lnTo>
                  <a:pt x="155448" y="0"/>
                </a:lnTo>
                <a:lnTo>
                  <a:pt x="0" y="0"/>
                </a:lnTo>
                <a:lnTo>
                  <a:pt x="0" y="131063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bk object 60"/>
          <p:cNvSpPr/>
          <p:nvPr/>
        </p:nvSpPr>
        <p:spPr>
          <a:xfrm>
            <a:off x="4489703" y="3131820"/>
            <a:ext cx="155575" cy="139065"/>
          </a:xfrm>
          <a:custGeom>
            <a:avLst/>
            <a:gdLst/>
            <a:ahLst/>
            <a:cxnLst/>
            <a:rect l="l" t="t" r="r" b="b"/>
            <a:pathLst>
              <a:path w="155575" h="139064">
                <a:moveTo>
                  <a:pt x="0" y="138684"/>
                </a:moveTo>
                <a:lnTo>
                  <a:pt x="155448" y="138684"/>
                </a:lnTo>
                <a:lnTo>
                  <a:pt x="155448" y="0"/>
                </a:lnTo>
                <a:lnTo>
                  <a:pt x="0" y="0"/>
                </a:lnTo>
                <a:lnTo>
                  <a:pt x="0" y="13868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bk object 61"/>
          <p:cNvSpPr/>
          <p:nvPr/>
        </p:nvSpPr>
        <p:spPr>
          <a:xfrm>
            <a:off x="4489703" y="3410711"/>
            <a:ext cx="155575" cy="140335"/>
          </a:xfrm>
          <a:custGeom>
            <a:avLst/>
            <a:gdLst/>
            <a:ahLst/>
            <a:cxnLst/>
            <a:rect l="l" t="t" r="r" b="b"/>
            <a:pathLst>
              <a:path w="155575" h="140335">
                <a:moveTo>
                  <a:pt x="0" y="140208"/>
                </a:moveTo>
                <a:lnTo>
                  <a:pt x="155448" y="140208"/>
                </a:lnTo>
                <a:lnTo>
                  <a:pt x="155448" y="0"/>
                </a:lnTo>
                <a:lnTo>
                  <a:pt x="0" y="0"/>
                </a:lnTo>
                <a:lnTo>
                  <a:pt x="0" y="140208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bk object 62"/>
          <p:cNvSpPr/>
          <p:nvPr/>
        </p:nvSpPr>
        <p:spPr>
          <a:xfrm>
            <a:off x="4489703" y="3689603"/>
            <a:ext cx="155575" cy="140335"/>
          </a:xfrm>
          <a:custGeom>
            <a:avLst/>
            <a:gdLst/>
            <a:ahLst/>
            <a:cxnLst/>
            <a:rect l="l" t="t" r="r" b="b"/>
            <a:pathLst>
              <a:path w="155575" h="140335">
                <a:moveTo>
                  <a:pt x="0" y="140208"/>
                </a:moveTo>
                <a:lnTo>
                  <a:pt x="155448" y="140208"/>
                </a:lnTo>
                <a:lnTo>
                  <a:pt x="155448" y="0"/>
                </a:lnTo>
                <a:lnTo>
                  <a:pt x="0" y="0"/>
                </a:lnTo>
                <a:lnTo>
                  <a:pt x="0" y="140208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bk object 63"/>
          <p:cNvSpPr/>
          <p:nvPr/>
        </p:nvSpPr>
        <p:spPr>
          <a:xfrm>
            <a:off x="4489703" y="3970020"/>
            <a:ext cx="155575" cy="139065"/>
          </a:xfrm>
          <a:custGeom>
            <a:avLst/>
            <a:gdLst/>
            <a:ahLst/>
            <a:cxnLst/>
            <a:rect l="l" t="t" r="r" b="b"/>
            <a:pathLst>
              <a:path w="155575" h="139064">
                <a:moveTo>
                  <a:pt x="0" y="138683"/>
                </a:moveTo>
                <a:lnTo>
                  <a:pt x="155448" y="138683"/>
                </a:lnTo>
                <a:lnTo>
                  <a:pt x="155448" y="0"/>
                </a:lnTo>
                <a:lnTo>
                  <a:pt x="0" y="0"/>
                </a:lnTo>
                <a:lnTo>
                  <a:pt x="0" y="138683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bk object 64"/>
          <p:cNvSpPr/>
          <p:nvPr/>
        </p:nvSpPr>
        <p:spPr>
          <a:xfrm>
            <a:off x="4489703" y="4248911"/>
            <a:ext cx="155575" cy="147955"/>
          </a:xfrm>
          <a:custGeom>
            <a:avLst/>
            <a:gdLst/>
            <a:ahLst/>
            <a:cxnLst/>
            <a:rect l="l" t="t" r="r" b="b"/>
            <a:pathLst>
              <a:path w="155575" h="147954">
                <a:moveTo>
                  <a:pt x="0" y="147827"/>
                </a:moveTo>
                <a:lnTo>
                  <a:pt x="155448" y="147827"/>
                </a:lnTo>
                <a:lnTo>
                  <a:pt x="155448" y="0"/>
                </a:lnTo>
                <a:lnTo>
                  <a:pt x="0" y="0"/>
                </a:lnTo>
                <a:lnTo>
                  <a:pt x="0" y="147827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bk object 65"/>
          <p:cNvSpPr/>
          <p:nvPr/>
        </p:nvSpPr>
        <p:spPr>
          <a:xfrm>
            <a:off x="4489703" y="4527803"/>
            <a:ext cx="155575" cy="149860"/>
          </a:xfrm>
          <a:custGeom>
            <a:avLst/>
            <a:gdLst/>
            <a:ahLst/>
            <a:cxnLst/>
            <a:rect l="l" t="t" r="r" b="b"/>
            <a:pathLst>
              <a:path w="155575" h="149860">
                <a:moveTo>
                  <a:pt x="0" y="149352"/>
                </a:moveTo>
                <a:lnTo>
                  <a:pt x="155448" y="149352"/>
                </a:lnTo>
                <a:lnTo>
                  <a:pt x="155448" y="0"/>
                </a:lnTo>
                <a:lnTo>
                  <a:pt x="0" y="0"/>
                </a:lnTo>
                <a:lnTo>
                  <a:pt x="0" y="149352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bk object 66"/>
          <p:cNvSpPr/>
          <p:nvPr/>
        </p:nvSpPr>
        <p:spPr>
          <a:xfrm>
            <a:off x="4489703" y="4808220"/>
            <a:ext cx="155575" cy="139065"/>
          </a:xfrm>
          <a:custGeom>
            <a:avLst/>
            <a:gdLst/>
            <a:ahLst/>
            <a:cxnLst/>
            <a:rect l="l" t="t" r="r" b="b"/>
            <a:pathLst>
              <a:path w="155575" h="139064">
                <a:moveTo>
                  <a:pt x="0" y="138683"/>
                </a:moveTo>
                <a:lnTo>
                  <a:pt x="155448" y="138683"/>
                </a:lnTo>
                <a:lnTo>
                  <a:pt x="155448" y="0"/>
                </a:lnTo>
                <a:lnTo>
                  <a:pt x="0" y="0"/>
                </a:lnTo>
                <a:lnTo>
                  <a:pt x="0" y="138683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bk object 67"/>
          <p:cNvSpPr/>
          <p:nvPr/>
        </p:nvSpPr>
        <p:spPr>
          <a:xfrm>
            <a:off x="4489703" y="5087111"/>
            <a:ext cx="155575" cy="140335"/>
          </a:xfrm>
          <a:custGeom>
            <a:avLst/>
            <a:gdLst/>
            <a:ahLst/>
            <a:cxnLst/>
            <a:rect l="l" t="t" r="r" b="b"/>
            <a:pathLst>
              <a:path w="155575" h="140335">
                <a:moveTo>
                  <a:pt x="0" y="140207"/>
                </a:moveTo>
                <a:lnTo>
                  <a:pt x="155448" y="140207"/>
                </a:lnTo>
                <a:lnTo>
                  <a:pt x="155448" y="0"/>
                </a:lnTo>
                <a:lnTo>
                  <a:pt x="0" y="0"/>
                </a:lnTo>
                <a:lnTo>
                  <a:pt x="0" y="140207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bk object 68"/>
          <p:cNvSpPr/>
          <p:nvPr/>
        </p:nvSpPr>
        <p:spPr>
          <a:xfrm>
            <a:off x="4489703" y="5366003"/>
            <a:ext cx="155575" cy="149860"/>
          </a:xfrm>
          <a:custGeom>
            <a:avLst/>
            <a:gdLst/>
            <a:ahLst/>
            <a:cxnLst/>
            <a:rect l="l" t="t" r="r" b="b"/>
            <a:pathLst>
              <a:path w="155575" h="149860">
                <a:moveTo>
                  <a:pt x="0" y="149352"/>
                </a:moveTo>
                <a:lnTo>
                  <a:pt x="155448" y="149352"/>
                </a:lnTo>
                <a:lnTo>
                  <a:pt x="155448" y="0"/>
                </a:lnTo>
                <a:lnTo>
                  <a:pt x="0" y="0"/>
                </a:lnTo>
                <a:lnTo>
                  <a:pt x="0" y="149352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bk object 69"/>
          <p:cNvSpPr/>
          <p:nvPr/>
        </p:nvSpPr>
        <p:spPr>
          <a:xfrm>
            <a:off x="4489703" y="5646420"/>
            <a:ext cx="155575" cy="147955"/>
          </a:xfrm>
          <a:custGeom>
            <a:avLst/>
            <a:gdLst/>
            <a:ahLst/>
            <a:cxnLst/>
            <a:rect l="l" t="t" r="r" b="b"/>
            <a:pathLst>
              <a:path w="155575" h="147954">
                <a:moveTo>
                  <a:pt x="0" y="147827"/>
                </a:moveTo>
                <a:lnTo>
                  <a:pt x="155448" y="147827"/>
                </a:lnTo>
                <a:lnTo>
                  <a:pt x="155448" y="0"/>
                </a:lnTo>
                <a:lnTo>
                  <a:pt x="0" y="0"/>
                </a:lnTo>
                <a:lnTo>
                  <a:pt x="0" y="147827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bk object 70"/>
          <p:cNvSpPr/>
          <p:nvPr/>
        </p:nvSpPr>
        <p:spPr>
          <a:xfrm>
            <a:off x="4489703" y="5925311"/>
            <a:ext cx="155575" cy="131445"/>
          </a:xfrm>
          <a:custGeom>
            <a:avLst/>
            <a:gdLst/>
            <a:ahLst/>
            <a:cxnLst/>
            <a:rect l="l" t="t" r="r" b="b"/>
            <a:pathLst>
              <a:path w="155575" h="131445">
                <a:moveTo>
                  <a:pt x="0" y="131064"/>
                </a:moveTo>
                <a:lnTo>
                  <a:pt x="155448" y="131064"/>
                </a:lnTo>
                <a:lnTo>
                  <a:pt x="155448" y="0"/>
                </a:lnTo>
                <a:lnTo>
                  <a:pt x="0" y="0"/>
                </a:lnTo>
                <a:lnTo>
                  <a:pt x="0" y="13106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bk object 71"/>
          <p:cNvSpPr/>
          <p:nvPr/>
        </p:nvSpPr>
        <p:spPr>
          <a:xfrm>
            <a:off x="4489703" y="2633472"/>
            <a:ext cx="155575" cy="3423285"/>
          </a:xfrm>
          <a:custGeom>
            <a:avLst/>
            <a:gdLst/>
            <a:ahLst/>
            <a:cxnLst/>
            <a:rect l="l" t="t" r="r" b="b"/>
            <a:pathLst>
              <a:path w="155575" h="3423285">
                <a:moveTo>
                  <a:pt x="0" y="3422904"/>
                </a:moveTo>
                <a:lnTo>
                  <a:pt x="155448" y="3422904"/>
                </a:lnTo>
                <a:lnTo>
                  <a:pt x="155448" y="0"/>
                </a:lnTo>
                <a:lnTo>
                  <a:pt x="0" y="0"/>
                </a:lnTo>
                <a:lnTo>
                  <a:pt x="0" y="3422904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bk object 72"/>
          <p:cNvSpPr/>
          <p:nvPr/>
        </p:nvSpPr>
        <p:spPr>
          <a:xfrm>
            <a:off x="4175759" y="2668523"/>
            <a:ext cx="157480" cy="0"/>
          </a:xfrm>
          <a:custGeom>
            <a:avLst/>
            <a:gdLst/>
            <a:ahLst/>
            <a:cxnLst/>
            <a:rect l="l" t="t" r="r" b="b"/>
            <a:pathLst>
              <a:path w="157479">
                <a:moveTo>
                  <a:pt x="0" y="0"/>
                </a:moveTo>
                <a:lnTo>
                  <a:pt x="156972" y="0"/>
                </a:lnTo>
              </a:path>
            </a:pathLst>
          </a:custGeom>
          <a:ln w="70103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bk object 73"/>
          <p:cNvSpPr/>
          <p:nvPr/>
        </p:nvSpPr>
        <p:spPr>
          <a:xfrm>
            <a:off x="4175759" y="2851404"/>
            <a:ext cx="157480" cy="131445"/>
          </a:xfrm>
          <a:custGeom>
            <a:avLst/>
            <a:gdLst/>
            <a:ahLst/>
            <a:cxnLst/>
            <a:rect l="l" t="t" r="r" b="b"/>
            <a:pathLst>
              <a:path w="157479" h="131444">
                <a:moveTo>
                  <a:pt x="0" y="131063"/>
                </a:moveTo>
                <a:lnTo>
                  <a:pt x="156972" y="131063"/>
                </a:lnTo>
                <a:lnTo>
                  <a:pt x="156972" y="0"/>
                </a:lnTo>
                <a:lnTo>
                  <a:pt x="0" y="0"/>
                </a:lnTo>
                <a:lnTo>
                  <a:pt x="0" y="131063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bk object 74"/>
          <p:cNvSpPr/>
          <p:nvPr/>
        </p:nvSpPr>
        <p:spPr>
          <a:xfrm>
            <a:off x="4175759" y="3131820"/>
            <a:ext cx="157480" cy="139065"/>
          </a:xfrm>
          <a:custGeom>
            <a:avLst/>
            <a:gdLst/>
            <a:ahLst/>
            <a:cxnLst/>
            <a:rect l="l" t="t" r="r" b="b"/>
            <a:pathLst>
              <a:path w="157479" h="139064">
                <a:moveTo>
                  <a:pt x="0" y="138684"/>
                </a:moveTo>
                <a:lnTo>
                  <a:pt x="156972" y="138684"/>
                </a:lnTo>
                <a:lnTo>
                  <a:pt x="156972" y="0"/>
                </a:lnTo>
                <a:lnTo>
                  <a:pt x="0" y="0"/>
                </a:lnTo>
                <a:lnTo>
                  <a:pt x="0" y="13868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bk object 75"/>
          <p:cNvSpPr/>
          <p:nvPr/>
        </p:nvSpPr>
        <p:spPr>
          <a:xfrm>
            <a:off x="4175759" y="3410711"/>
            <a:ext cx="157480" cy="140335"/>
          </a:xfrm>
          <a:custGeom>
            <a:avLst/>
            <a:gdLst/>
            <a:ahLst/>
            <a:cxnLst/>
            <a:rect l="l" t="t" r="r" b="b"/>
            <a:pathLst>
              <a:path w="157479" h="140335">
                <a:moveTo>
                  <a:pt x="0" y="140208"/>
                </a:moveTo>
                <a:lnTo>
                  <a:pt x="156972" y="140208"/>
                </a:lnTo>
                <a:lnTo>
                  <a:pt x="156972" y="0"/>
                </a:lnTo>
                <a:lnTo>
                  <a:pt x="0" y="0"/>
                </a:lnTo>
                <a:lnTo>
                  <a:pt x="0" y="140208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bk object 76"/>
          <p:cNvSpPr/>
          <p:nvPr/>
        </p:nvSpPr>
        <p:spPr>
          <a:xfrm>
            <a:off x="4175759" y="3689603"/>
            <a:ext cx="157480" cy="140335"/>
          </a:xfrm>
          <a:custGeom>
            <a:avLst/>
            <a:gdLst/>
            <a:ahLst/>
            <a:cxnLst/>
            <a:rect l="l" t="t" r="r" b="b"/>
            <a:pathLst>
              <a:path w="157479" h="140335">
                <a:moveTo>
                  <a:pt x="0" y="140208"/>
                </a:moveTo>
                <a:lnTo>
                  <a:pt x="156972" y="140208"/>
                </a:lnTo>
                <a:lnTo>
                  <a:pt x="156972" y="0"/>
                </a:lnTo>
                <a:lnTo>
                  <a:pt x="0" y="0"/>
                </a:lnTo>
                <a:lnTo>
                  <a:pt x="0" y="140208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bk object 77"/>
          <p:cNvSpPr/>
          <p:nvPr/>
        </p:nvSpPr>
        <p:spPr>
          <a:xfrm>
            <a:off x="4175759" y="3970020"/>
            <a:ext cx="157480" cy="139065"/>
          </a:xfrm>
          <a:custGeom>
            <a:avLst/>
            <a:gdLst/>
            <a:ahLst/>
            <a:cxnLst/>
            <a:rect l="l" t="t" r="r" b="b"/>
            <a:pathLst>
              <a:path w="157479" h="139064">
                <a:moveTo>
                  <a:pt x="0" y="138683"/>
                </a:moveTo>
                <a:lnTo>
                  <a:pt x="156972" y="138683"/>
                </a:lnTo>
                <a:lnTo>
                  <a:pt x="156972" y="0"/>
                </a:lnTo>
                <a:lnTo>
                  <a:pt x="0" y="0"/>
                </a:lnTo>
                <a:lnTo>
                  <a:pt x="0" y="138683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bk object 78"/>
          <p:cNvSpPr/>
          <p:nvPr/>
        </p:nvSpPr>
        <p:spPr>
          <a:xfrm>
            <a:off x="4175759" y="4248911"/>
            <a:ext cx="157480" cy="147955"/>
          </a:xfrm>
          <a:custGeom>
            <a:avLst/>
            <a:gdLst/>
            <a:ahLst/>
            <a:cxnLst/>
            <a:rect l="l" t="t" r="r" b="b"/>
            <a:pathLst>
              <a:path w="157479" h="147954">
                <a:moveTo>
                  <a:pt x="0" y="147827"/>
                </a:moveTo>
                <a:lnTo>
                  <a:pt x="156972" y="147827"/>
                </a:lnTo>
                <a:lnTo>
                  <a:pt x="156972" y="0"/>
                </a:lnTo>
                <a:lnTo>
                  <a:pt x="0" y="0"/>
                </a:lnTo>
                <a:lnTo>
                  <a:pt x="0" y="147827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bk object 79"/>
          <p:cNvSpPr/>
          <p:nvPr/>
        </p:nvSpPr>
        <p:spPr>
          <a:xfrm>
            <a:off x="4175759" y="4527803"/>
            <a:ext cx="157480" cy="149860"/>
          </a:xfrm>
          <a:custGeom>
            <a:avLst/>
            <a:gdLst/>
            <a:ahLst/>
            <a:cxnLst/>
            <a:rect l="l" t="t" r="r" b="b"/>
            <a:pathLst>
              <a:path w="157479" h="149860">
                <a:moveTo>
                  <a:pt x="0" y="149352"/>
                </a:moveTo>
                <a:lnTo>
                  <a:pt x="156972" y="149352"/>
                </a:lnTo>
                <a:lnTo>
                  <a:pt x="156972" y="0"/>
                </a:lnTo>
                <a:lnTo>
                  <a:pt x="0" y="0"/>
                </a:lnTo>
                <a:lnTo>
                  <a:pt x="0" y="149352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bk object 80"/>
          <p:cNvSpPr/>
          <p:nvPr/>
        </p:nvSpPr>
        <p:spPr>
          <a:xfrm>
            <a:off x="4175759" y="4808220"/>
            <a:ext cx="157480" cy="139065"/>
          </a:xfrm>
          <a:custGeom>
            <a:avLst/>
            <a:gdLst/>
            <a:ahLst/>
            <a:cxnLst/>
            <a:rect l="l" t="t" r="r" b="b"/>
            <a:pathLst>
              <a:path w="157479" h="139064">
                <a:moveTo>
                  <a:pt x="0" y="138683"/>
                </a:moveTo>
                <a:lnTo>
                  <a:pt x="156972" y="138683"/>
                </a:lnTo>
                <a:lnTo>
                  <a:pt x="156972" y="0"/>
                </a:lnTo>
                <a:lnTo>
                  <a:pt x="0" y="0"/>
                </a:lnTo>
                <a:lnTo>
                  <a:pt x="0" y="138683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bk object 81"/>
          <p:cNvSpPr/>
          <p:nvPr/>
        </p:nvSpPr>
        <p:spPr>
          <a:xfrm>
            <a:off x="4175759" y="5087111"/>
            <a:ext cx="157480" cy="140335"/>
          </a:xfrm>
          <a:custGeom>
            <a:avLst/>
            <a:gdLst/>
            <a:ahLst/>
            <a:cxnLst/>
            <a:rect l="l" t="t" r="r" b="b"/>
            <a:pathLst>
              <a:path w="157479" h="140335">
                <a:moveTo>
                  <a:pt x="0" y="140207"/>
                </a:moveTo>
                <a:lnTo>
                  <a:pt x="156972" y="140207"/>
                </a:lnTo>
                <a:lnTo>
                  <a:pt x="156972" y="0"/>
                </a:lnTo>
                <a:lnTo>
                  <a:pt x="0" y="0"/>
                </a:lnTo>
                <a:lnTo>
                  <a:pt x="0" y="140207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bk object 82"/>
          <p:cNvSpPr/>
          <p:nvPr/>
        </p:nvSpPr>
        <p:spPr>
          <a:xfrm>
            <a:off x="4175759" y="5366003"/>
            <a:ext cx="157480" cy="149860"/>
          </a:xfrm>
          <a:custGeom>
            <a:avLst/>
            <a:gdLst/>
            <a:ahLst/>
            <a:cxnLst/>
            <a:rect l="l" t="t" r="r" b="b"/>
            <a:pathLst>
              <a:path w="157479" h="149860">
                <a:moveTo>
                  <a:pt x="0" y="149352"/>
                </a:moveTo>
                <a:lnTo>
                  <a:pt x="156972" y="149352"/>
                </a:lnTo>
                <a:lnTo>
                  <a:pt x="156972" y="0"/>
                </a:lnTo>
                <a:lnTo>
                  <a:pt x="0" y="0"/>
                </a:lnTo>
                <a:lnTo>
                  <a:pt x="0" y="149352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bk object 83"/>
          <p:cNvSpPr/>
          <p:nvPr/>
        </p:nvSpPr>
        <p:spPr>
          <a:xfrm>
            <a:off x="4175759" y="5646420"/>
            <a:ext cx="157480" cy="147955"/>
          </a:xfrm>
          <a:custGeom>
            <a:avLst/>
            <a:gdLst/>
            <a:ahLst/>
            <a:cxnLst/>
            <a:rect l="l" t="t" r="r" b="b"/>
            <a:pathLst>
              <a:path w="157479" h="147954">
                <a:moveTo>
                  <a:pt x="0" y="147827"/>
                </a:moveTo>
                <a:lnTo>
                  <a:pt x="156972" y="147827"/>
                </a:lnTo>
                <a:lnTo>
                  <a:pt x="156972" y="0"/>
                </a:lnTo>
                <a:lnTo>
                  <a:pt x="0" y="0"/>
                </a:lnTo>
                <a:lnTo>
                  <a:pt x="0" y="147827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bk object 84"/>
          <p:cNvSpPr/>
          <p:nvPr/>
        </p:nvSpPr>
        <p:spPr>
          <a:xfrm>
            <a:off x="4175759" y="5925311"/>
            <a:ext cx="157480" cy="131445"/>
          </a:xfrm>
          <a:custGeom>
            <a:avLst/>
            <a:gdLst/>
            <a:ahLst/>
            <a:cxnLst/>
            <a:rect l="l" t="t" r="r" b="b"/>
            <a:pathLst>
              <a:path w="157479" h="131445">
                <a:moveTo>
                  <a:pt x="0" y="131064"/>
                </a:moveTo>
                <a:lnTo>
                  <a:pt x="156972" y="131064"/>
                </a:lnTo>
                <a:lnTo>
                  <a:pt x="156972" y="0"/>
                </a:lnTo>
                <a:lnTo>
                  <a:pt x="0" y="0"/>
                </a:lnTo>
                <a:lnTo>
                  <a:pt x="0" y="13106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bk object 85"/>
          <p:cNvSpPr/>
          <p:nvPr/>
        </p:nvSpPr>
        <p:spPr>
          <a:xfrm>
            <a:off x="4175759" y="2633472"/>
            <a:ext cx="157480" cy="3423285"/>
          </a:xfrm>
          <a:custGeom>
            <a:avLst/>
            <a:gdLst/>
            <a:ahLst/>
            <a:cxnLst/>
            <a:rect l="l" t="t" r="r" b="b"/>
            <a:pathLst>
              <a:path w="157479" h="3423285">
                <a:moveTo>
                  <a:pt x="0" y="3422904"/>
                </a:moveTo>
                <a:lnTo>
                  <a:pt x="156972" y="3422904"/>
                </a:lnTo>
                <a:lnTo>
                  <a:pt x="156972" y="0"/>
                </a:lnTo>
                <a:lnTo>
                  <a:pt x="0" y="0"/>
                </a:lnTo>
                <a:lnTo>
                  <a:pt x="0" y="3422904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bk object 86"/>
          <p:cNvSpPr/>
          <p:nvPr/>
        </p:nvSpPr>
        <p:spPr>
          <a:xfrm>
            <a:off x="3861815" y="2668523"/>
            <a:ext cx="157480" cy="0"/>
          </a:xfrm>
          <a:custGeom>
            <a:avLst/>
            <a:gdLst/>
            <a:ahLst/>
            <a:cxnLst/>
            <a:rect l="l" t="t" r="r" b="b"/>
            <a:pathLst>
              <a:path w="157479">
                <a:moveTo>
                  <a:pt x="0" y="0"/>
                </a:moveTo>
                <a:lnTo>
                  <a:pt x="156972" y="0"/>
                </a:lnTo>
              </a:path>
            </a:pathLst>
          </a:custGeom>
          <a:ln w="70103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bk object 87"/>
          <p:cNvSpPr/>
          <p:nvPr/>
        </p:nvSpPr>
        <p:spPr>
          <a:xfrm>
            <a:off x="3861815" y="2851404"/>
            <a:ext cx="157480" cy="131445"/>
          </a:xfrm>
          <a:custGeom>
            <a:avLst/>
            <a:gdLst/>
            <a:ahLst/>
            <a:cxnLst/>
            <a:rect l="l" t="t" r="r" b="b"/>
            <a:pathLst>
              <a:path w="157479" h="131444">
                <a:moveTo>
                  <a:pt x="0" y="131063"/>
                </a:moveTo>
                <a:lnTo>
                  <a:pt x="156972" y="131063"/>
                </a:lnTo>
                <a:lnTo>
                  <a:pt x="156972" y="0"/>
                </a:lnTo>
                <a:lnTo>
                  <a:pt x="0" y="0"/>
                </a:lnTo>
                <a:lnTo>
                  <a:pt x="0" y="131063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bk object 88"/>
          <p:cNvSpPr/>
          <p:nvPr/>
        </p:nvSpPr>
        <p:spPr>
          <a:xfrm>
            <a:off x="3861815" y="3131820"/>
            <a:ext cx="157480" cy="139065"/>
          </a:xfrm>
          <a:custGeom>
            <a:avLst/>
            <a:gdLst/>
            <a:ahLst/>
            <a:cxnLst/>
            <a:rect l="l" t="t" r="r" b="b"/>
            <a:pathLst>
              <a:path w="157479" h="139064">
                <a:moveTo>
                  <a:pt x="0" y="138684"/>
                </a:moveTo>
                <a:lnTo>
                  <a:pt x="156972" y="138684"/>
                </a:lnTo>
                <a:lnTo>
                  <a:pt x="156972" y="0"/>
                </a:lnTo>
                <a:lnTo>
                  <a:pt x="0" y="0"/>
                </a:lnTo>
                <a:lnTo>
                  <a:pt x="0" y="13868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bk object 89"/>
          <p:cNvSpPr/>
          <p:nvPr/>
        </p:nvSpPr>
        <p:spPr>
          <a:xfrm>
            <a:off x="3861815" y="3410711"/>
            <a:ext cx="157480" cy="140335"/>
          </a:xfrm>
          <a:custGeom>
            <a:avLst/>
            <a:gdLst/>
            <a:ahLst/>
            <a:cxnLst/>
            <a:rect l="l" t="t" r="r" b="b"/>
            <a:pathLst>
              <a:path w="157479" h="140335">
                <a:moveTo>
                  <a:pt x="0" y="140208"/>
                </a:moveTo>
                <a:lnTo>
                  <a:pt x="156972" y="140208"/>
                </a:lnTo>
                <a:lnTo>
                  <a:pt x="156972" y="0"/>
                </a:lnTo>
                <a:lnTo>
                  <a:pt x="0" y="0"/>
                </a:lnTo>
                <a:lnTo>
                  <a:pt x="0" y="140208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bk object 90"/>
          <p:cNvSpPr/>
          <p:nvPr/>
        </p:nvSpPr>
        <p:spPr>
          <a:xfrm>
            <a:off x="3861815" y="3689603"/>
            <a:ext cx="157480" cy="140335"/>
          </a:xfrm>
          <a:custGeom>
            <a:avLst/>
            <a:gdLst/>
            <a:ahLst/>
            <a:cxnLst/>
            <a:rect l="l" t="t" r="r" b="b"/>
            <a:pathLst>
              <a:path w="157479" h="140335">
                <a:moveTo>
                  <a:pt x="0" y="140208"/>
                </a:moveTo>
                <a:lnTo>
                  <a:pt x="156972" y="140208"/>
                </a:lnTo>
                <a:lnTo>
                  <a:pt x="156972" y="0"/>
                </a:lnTo>
                <a:lnTo>
                  <a:pt x="0" y="0"/>
                </a:lnTo>
                <a:lnTo>
                  <a:pt x="0" y="140208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bk object 91"/>
          <p:cNvSpPr/>
          <p:nvPr/>
        </p:nvSpPr>
        <p:spPr>
          <a:xfrm>
            <a:off x="3861815" y="3970020"/>
            <a:ext cx="157480" cy="139065"/>
          </a:xfrm>
          <a:custGeom>
            <a:avLst/>
            <a:gdLst/>
            <a:ahLst/>
            <a:cxnLst/>
            <a:rect l="l" t="t" r="r" b="b"/>
            <a:pathLst>
              <a:path w="157479" h="139064">
                <a:moveTo>
                  <a:pt x="0" y="138683"/>
                </a:moveTo>
                <a:lnTo>
                  <a:pt x="156972" y="138683"/>
                </a:lnTo>
                <a:lnTo>
                  <a:pt x="156972" y="0"/>
                </a:lnTo>
                <a:lnTo>
                  <a:pt x="0" y="0"/>
                </a:lnTo>
                <a:lnTo>
                  <a:pt x="0" y="138683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bk object 92"/>
          <p:cNvSpPr/>
          <p:nvPr/>
        </p:nvSpPr>
        <p:spPr>
          <a:xfrm>
            <a:off x="3861815" y="4248911"/>
            <a:ext cx="157480" cy="147955"/>
          </a:xfrm>
          <a:custGeom>
            <a:avLst/>
            <a:gdLst/>
            <a:ahLst/>
            <a:cxnLst/>
            <a:rect l="l" t="t" r="r" b="b"/>
            <a:pathLst>
              <a:path w="157479" h="147954">
                <a:moveTo>
                  <a:pt x="0" y="147827"/>
                </a:moveTo>
                <a:lnTo>
                  <a:pt x="156972" y="147827"/>
                </a:lnTo>
                <a:lnTo>
                  <a:pt x="156972" y="0"/>
                </a:lnTo>
                <a:lnTo>
                  <a:pt x="0" y="0"/>
                </a:lnTo>
                <a:lnTo>
                  <a:pt x="0" y="147827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bk object 93"/>
          <p:cNvSpPr/>
          <p:nvPr/>
        </p:nvSpPr>
        <p:spPr>
          <a:xfrm>
            <a:off x="3861815" y="4527803"/>
            <a:ext cx="157480" cy="149860"/>
          </a:xfrm>
          <a:custGeom>
            <a:avLst/>
            <a:gdLst/>
            <a:ahLst/>
            <a:cxnLst/>
            <a:rect l="l" t="t" r="r" b="b"/>
            <a:pathLst>
              <a:path w="157479" h="149860">
                <a:moveTo>
                  <a:pt x="0" y="149352"/>
                </a:moveTo>
                <a:lnTo>
                  <a:pt x="156972" y="149352"/>
                </a:lnTo>
                <a:lnTo>
                  <a:pt x="156972" y="0"/>
                </a:lnTo>
                <a:lnTo>
                  <a:pt x="0" y="0"/>
                </a:lnTo>
                <a:lnTo>
                  <a:pt x="0" y="149352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bk object 94"/>
          <p:cNvSpPr/>
          <p:nvPr/>
        </p:nvSpPr>
        <p:spPr>
          <a:xfrm>
            <a:off x="3861815" y="4808220"/>
            <a:ext cx="157480" cy="139065"/>
          </a:xfrm>
          <a:custGeom>
            <a:avLst/>
            <a:gdLst/>
            <a:ahLst/>
            <a:cxnLst/>
            <a:rect l="l" t="t" r="r" b="b"/>
            <a:pathLst>
              <a:path w="157479" h="139064">
                <a:moveTo>
                  <a:pt x="0" y="138683"/>
                </a:moveTo>
                <a:lnTo>
                  <a:pt x="156972" y="138683"/>
                </a:lnTo>
                <a:lnTo>
                  <a:pt x="156972" y="0"/>
                </a:lnTo>
                <a:lnTo>
                  <a:pt x="0" y="0"/>
                </a:lnTo>
                <a:lnTo>
                  <a:pt x="0" y="138683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bk object 95"/>
          <p:cNvSpPr/>
          <p:nvPr/>
        </p:nvSpPr>
        <p:spPr>
          <a:xfrm>
            <a:off x="3861815" y="5087111"/>
            <a:ext cx="157480" cy="140335"/>
          </a:xfrm>
          <a:custGeom>
            <a:avLst/>
            <a:gdLst/>
            <a:ahLst/>
            <a:cxnLst/>
            <a:rect l="l" t="t" r="r" b="b"/>
            <a:pathLst>
              <a:path w="157479" h="140335">
                <a:moveTo>
                  <a:pt x="0" y="140207"/>
                </a:moveTo>
                <a:lnTo>
                  <a:pt x="156972" y="140207"/>
                </a:lnTo>
                <a:lnTo>
                  <a:pt x="156972" y="0"/>
                </a:lnTo>
                <a:lnTo>
                  <a:pt x="0" y="0"/>
                </a:lnTo>
                <a:lnTo>
                  <a:pt x="0" y="140207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bk object 96"/>
          <p:cNvSpPr/>
          <p:nvPr/>
        </p:nvSpPr>
        <p:spPr>
          <a:xfrm>
            <a:off x="3861815" y="5366003"/>
            <a:ext cx="157480" cy="149860"/>
          </a:xfrm>
          <a:custGeom>
            <a:avLst/>
            <a:gdLst/>
            <a:ahLst/>
            <a:cxnLst/>
            <a:rect l="l" t="t" r="r" b="b"/>
            <a:pathLst>
              <a:path w="157479" h="149860">
                <a:moveTo>
                  <a:pt x="0" y="149352"/>
                </a:moveTo>
                <a:lnTo>
                  <a:pt x="156972" y="149352"/>
                </a:lnTo>
                <a:lnTo>
                  <a:pt x="156972" y="0"/>
                </a:lnTo>
                <a:lnTo>
                  <a:pt x="0" y="0"/>
                </a:lnTo>
                <a:lnTo>
                  <a:pt x="0" y="149352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bk object 97"/>
          <p:cNvSpPr/>
          <p:nvPr/>
        </p:nvSpPr>
        <p:spPr>
          <a:xfrm>
            <a:off x="3861815" y="5646420"/>
            <a:ext cx="157480" cy="147955"/>
          </a:xfrm>
          <a:custGeom>
            <a:avLst/>
            <a:gdLst/>
            <a:ahLst/>
            <a:cxnLst/>
            <a:rect l="l" t="t" r="r" b="b"/>
            <a:pathLst>
              <a:path w="157479" h="147954">
                <a:moveTo>
                  <a:pt x="0" y="147827"/>
                </a:moveTo>
                <a:lnTo>
                  <a:pt x="156972" y="147827"/>
                </a:lnTo>
                <a:lnTo>
                  <a:pt x="156972" y="0"/>
                </a:lnTo>
                <a:lnTo>
                  <a:pt x="0" y="0"/>
                </a:lnTo>
                <a:lnTo>
                  <a:pt x="0" y="147827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bk object 98"/>
          <p:cNvSpPr/>
          <p:nvPr/>
        </p:nvSpPr>
        <p:spPr>
          <a:xfrm>
            <a:off x="3861815" y="5925311"/>
            <a:ext cx="157480" cy="131445"/>
          </a:xfrm>
          <a:custGeom>
            <a:avLst/>
            <a:gdLst/>
            <a:ahLst/>
            <a:cxnLst/>
            <a:rect l="l" t="t" r="r" b="b"/>
            <a:pathLst>
              <a:path w="157479" h="131445">
                <a:moveTo>
                  <a:pt x="0" y="131064"/>
                </a:moveTo>
                <a:lnTo>
                  <a:pt x="156972" y="131064"/>
                </a:lnTo>
                <a:lnTo>
                  <a:pt x="156972" y="0"/>
                </a:lnTo>
                <a:lnTo>
                  <a:pt x="0" y="0"/>
                </a:lnTo>
                <a:lnTo>
                  <a:pt x="0" y="13106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bk object 99"/>
          <p:cNvSpPr/>
          <p:nvPr/>
        </p:nvSpPr>
        <p:spPr>
          <a:xfrm>
            <a:off x="3861815" y="2633472"/>
            <a:ext cx="157480" cy="3423285"/>
          </a:xfrm>
          <a:custGeom>
            <a:avLst/>
            <a:gdLst/>
            <a:ahLst/>
            <a:cxnLst/>
            <a:rect l="l" t="t" r="r" b="b"/>
            <a:pathLst>
              <a:path w="157479" h="3423285">
                <a:moveTo>
                  <a:pt x="0" y="3422904"/>
                </a:moveTo>
                <a:lnTo>
                  <a:pt x="156972" y="3422904"/>
                </a:lnTo>
                <a:lnTo>
                  <a:pt x="156972" y="0"/>
                </a:lnTo>
                <a:lnTo>
                  <a:pt x="0" y="0"/>
                </a:lnTo>
                <a:lnTo>
                  <a:pt x="0" y="3422904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bk object 100"/>
          <p:cNvSpPr/>
          <p:nvPr/>
        </p:nvSpPr>
        <p:spPr>
          <a:xfrm>
            <a:off x="3549396" y="2668523"/>
            <a:ext cx="155575" cy="0"/>
          </a:xfrm>
          <a:custGeom>
            <a:avLst/>
            <a:gdLst/>
            <a:ahLst/>
            <a:cxnLst/>
            <a:rect l="l" t="t" r="r" b="b"/>
            <a:pathLst>
              <a:path w="155575">
                <a:moveTo>
                  <a:pt x="0" y="0"/>
                </a:moveTo>
                <a:lnTo>
                  <a:pt x="155448" y="0"/>
                </a:lnTo>
              </a:path>
            </a:pathLst>
          </a:custGeom>
          <a:ln w="70103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bk object 101"/>
          <p:cNvSpPr/>
          <p:nvPr/>
        </p:nvSpPr>
        <p:spPr>
          <a:xfrm>
            <a:off x="3549396" y="2851404"/>
            <a:ext cx="155575" cy="131445"/>
          </a:xfrm>
          <a:custGeom>
            <a:avLst/>
            <a:gdLst/>
            <a:ahLst/>
            <a:cxnLst/>
            <a:rect l="l" t="t" r="r" b="b"/>
            <a:pathLst>
              <a:path w="155575" h="131444">
                <a:moveTo>
                  <a:pt x="0" y="131063"/>
                </a:moveTo>
                <a:lnTo>
                  <a:pt x="155448" y="131063"/>
                </a:lnTo>
                <a:lnTo>
                  <a:pt x="155448" y="0"/>
                </a:lnTo>
                <a:lnTo>
                  <a:pt x="0" y="0"/>
                </a:lnTo>
                <a:lnTo>
                  <a:pt x="0" y="131063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bk object 102"/>
          <p:cNvSpPr/>
          <p:nvPr/>
        </p:nvSpPr>
        <p:spPr>
          <a:xfrm>
            <a:off x="3549396" y="3131820"/>
            <a:ext cx="155575" cy="139065"/>
          </a:xfrm>
          <a:custGeom>
            <a:avLst/>
            <a:gdLst/>
            <a:ahLst/>
            <a:cxnLst/>
            <a:rect l="l" t="t" r="r" b="b"/>
            <a:pathLst>
              <a:path w="155575" h="139064">
                <a:moveTo>
                  <a:pt x="0" y="138684"/>
                </a:moveTo>
                <a:lnTo>
                  <a:pt x="155448" y="138684"/>
                </a:lnTo>
                <a:lnTo>
                  <a:pt x="155448" y="0"/>
                </a:lnTo>
                <a:lnTo>
                  <a:pt x="0" y="0"/>
                </a:lnTo>
                <a:lnTo>
                  <a:pt x="0" y="13868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bk object 103"/>
          <p:cNvSpPr/>
          <p:nvPr/>
        </p:nvSpPr>
        <p:spPr>
          <a:xfrm>
            <a:off x="3549396" y="3410711"/>
            <a:ext cx="155575" cy="140335"/>
          </a:xfrm>
          <a:custGeom>
            <a:avLst/>
            <a:gdLst/>
            <a:ahLst/>
            <a:cxnLst/>
            <a:rect l="l" t="t" r="r" b="b"/>
            <a:pathLst>
              <a:path w="155575" h="140335">
                <a:moveTo>
                  <a:pt x="0" y="140208"/>
                </a:moveTo>
                <a:lnTo>
                  <a:pt x="155448" y="140208"/>
                </a:lnTo>
                <a:lnTo>
                  <a:pt x="155448" y="0"/>
                </a:lnTo>
                <a:lnTo>
                  <a:pt x="0" y="0"/>
                </a:lnTo>
                <a:lnTo>
                  <a:pt x="0" y="140208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bk object 104"/>
          <p:cNvSpPr/>
          <p:nvPr/>
        </p:nvSpPr>
        <p:spPr>
          <a:xfrm>
            <a:off x="3549396" y="3689603"/>
            <a:ext cx="155575" cy="140335"/>
          </a:xfrm>
          <a:custGeom>
            <a:avLst/>
            <a:gdLst/>
            <a:ahLst/>
            <a:cxnLst/>
            <a:rect l="l" t="t" r="r" b="b"/>
            <a:pathLst>
              <a:path w="155575" h="140335">
                <a:moveTo>
                  <a:pt x="0" y="140208"/>
                </a:moveTo>
                <a:lnTo>
                  <a:pt x="155448" y="140208"/>
                </a:lnTo>
                <a:lnTo>
                  <a:pt x="155448" y="0"/>
                </a:lnTo>
                <a:lnTo>
                  <a:pt x="0" y="0"/>
                </a:lnTo>
                <a:lnTo>
                  <a:pt x="0" y="140208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bk object 105"/>
          <p:cNvSpPr/>
          <p:nvPr/>
        </p:nvSpPr>
        <p:spPr>
          <a:xfrm>
            <a:off x="3549396" y="3970020"/>
            <a:ext cx="155575" cy="139065"/>
          </a:xfrm>
          <a:custGeom>
            <a:avLst/>
            <a:gdLst/>
            <a:ahLst/>
            <a:cxnLst/>
            <a:rect l="l" t="t" r="r" b="b"/>
            <a:pathLst>
              <a:path w="155575" h="139064">
                <a:moveTo>
                  <a:pt x="0" y="138683"/>
                </a:moveTo>
                <a:lnTo>
                  <a:pt x="155448" y="138683"/>
                </a:lnTo>
                <a:lnTo>
                  <a:pt x="155448" y="0"/>
                </a:lnTo>
                <a:lnTo>
                  <a:pt x="0" y="0"/>
                </a:lnTo>
                <a:lnTo>
                  <a:pt x="0" y="138683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bk object 106"/>
          <p:cNvSpPr/>
          <p:nvPr/>
        </p:nvSpPr>
        <p:spPr>
          <a:xfrm>
            <a:off x="3549396" y="4248911"/>
            <a:ext cx="155575" cy="147955"/>
          </a:xfrm>
          <a:custGeom>
            <a:avLst/>
            <a:gdLst/>
            <a:ahLst/>
            <a:cxnLst/>
            <a:rect l="l" t="t" r="r" b="b"/>
            <a:pathLst>
              <a:path w="155575" h="147954">
                <a:moveTo>
                  <a:pt x="0" y="147827"/>
                </a:moveTo>
                <a:lnTo>
                  <a:pt x="155448" y="147827"/>
                </a:lnTo>
                <a:lnTo>
                  <a:pt x="155448" y="0"/>
                </a:lnTo>
                <a:lnTo>
                  <a:pt x="0" y="0"/>
                </a:lnTo>
                <a:lnTo>
                  <a:pt x="0" y="147827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bk object 107"/>
          <p:cNvSpPr/>
          <p:nvPr/>
        </p:nvSpPr>
        <p:spPr>
          <a:xfrm>
            <a:off x="3549396" y="4527803"/>
            <a:ext cx="155575" cy="149860"/>
          </a:xfrm>
          <a:custGeom>
            <a:avLst/>
            <a:gdLst/>
            <a:ahLst/>
            <a:cxnLst/>
            <a:rect l="l" t="t" r="r" b="b"/>
            <a:pathLst>
              <a:path w="155575" h="149860">
                <a:moveTo>
                  <a:pt x="0" y="149352"/>
                </a:moveTo>
                <a:lnTo>
                  <a:pt x="155448" y="149352"/>
                </a:lnTo>
                <a:lnTo>
                  <a:pt x="155448" y="0"/>
                </a:lnTo>
                <a:lnTo>
                  <a:pt x="0" y="0"/>
                </a:lnTo>
                <a:lnTo>
                  <a:pt x="0" y="149352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bk object 108"/>
          <p:cNvSpPr/>
          <p:nvPr/>
        </p:nvSpPr>
        <p:spPr>
          <a:xfrm>
            <a:off x="3549396" y="4808220"/>
            <a:ext cx="155575" cy="139065"/>
          </a:xfrm>
          <a:custGeom>
            <a:avLst/>
            <a:gdLst/>
            <a:ahLst/>
            <a:cxnLst/>
            <a:rect l="l" t="t" r="r" b="b"/>
            <a:pathLst>
              <a:path w="155575" h="139064">
                <a:moveTo>
                  <a:pt x="0" y="138683"/>
                </a:moveTo>
                <a:lnTo>
                  <a:pt x="155448" y="138683"/>
                </a:lnTo>
                <a:lnTo>
                  <a:pt x="155448" y="0"/>
                </a:lnTo>
                <a:lnTo>
                  <a:pt x="0" y="0"/>
                </a:lnTo>
                <a:lnTo>
                  <a:pt x="0" y="138683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bk object 109"/>
          <p:cNvSpPr/>
          <p:nvPr/>
        </p:nvSpPr>
        <p:spPr>
          <a:xfrm>
            <a:off x="3549396" y="5087111"/>
            <a:ext cx="155575" cy="140335"/>
          </a:xfrm>
          <a:custGeom>
            <a:avLst/>
            <a:gdLst/>
            <a:ahLst/>
            <a:cxnLst/>
            <a:rect l="l" t="t" r="r" b="b"/>
            <a:pathLst>
              <a:path w="155575" h="140335">
                <a:moveTo>
                  <a:pt x="0" y="140207"/>
                </a:moveTo>
                <a:lnTo>
                  <a:pt x="155448" y="140207"/>
                </a:lnTo>
                <a:lnTo>
                  <a:pt x="155448" y="0"/>
                </a:lnTo>
                <a:lnTo>
                  <a:pt x="0" y="0"/>
                </a:lnTo>
                <a:lnTo>
                  <a:pt x="0" y="140207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bk object 110"/>
          <p:cNvSpPr/>
          <p:nvPr/>
        </p:nvSpPr>
        <p:spPr>
          <a:xfrm>
            <a:off x="3549396" y="5366003"/>
            <a:ext cx="155575" cy="149860"/>
          </a:xfrm>
          <a:custGeom>
            <a:avLst/>
            <a:gdLst/>
            <a:ahLst/>
            <a:cxnLst/>
            <a:rect l="l" t="t" r="r" b="b"/>
            <a:pathLst>
              <a:path w="155575" h="149860">
                <a:moveTo>
                  <a:pt x="0" y="149352"/>
                </a:moveTo>
                <a:lnTo>
                  <a:pt x="155448" y="149352"/>
                </a:lnTo>
                <a:lnTo>
                  <a:pt x="155448" y="0"/>
                </a:lnTo>
                <a:lnTo>
                  <a:pt x="0" y="0"/>
                </a:lnTo>
                <a:lnTo>
                  <a:pt x="0" y="149352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bk object 111"/>
          <p:cNvSpPr/>
          <p:nvPr/>
        </p:nvSpPr>
        <p:spPr>
          <a:xfrm>
            <a:off x="3549396" y="5646420"/>
            <a:ext cx="155575" cy="147955"/>
          </a:xfrm>
          <a:custGeom>
            <a:avLst/>
            <a:gdLst/>
            <a:ahLst/>
            <a:cxnLst/>
            <a:rect l="l" t="t" r="r" b="b"/>
            <a:pathLst>
              <a:path w="155575" h="147954">
                <a:moveTo>
                  <a:pt x="0" y="147827"/>
                </a:moveTo>
                <a:lnTo>
                  <a:pt x="155448" y="147827"/>
                </a:lnTo>
                <a:lnTo>
                  <a:pt x="155448" y="0"/>
                </a:lnTo>
                <a:lnTo>
                  <a:pt x="0" y="0"/>
                </a:lnTo>
                <a:lnTo>
                  <a:pt x="0" y="147827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bk object 112"/>
          <p:cNvSpPr/>
          <p:nvPr/>
        </p:nvSpPr>
        <p:spPr>
          <a:xfrm>
            <a:off x="3549396" y="5925311"/>
            <a:ext cx="155575" cy="131445"/>
          </a:xfrm>
          <a:custGeom>
            <a:avLst/>
            <a:gdLst/>
            <a:ahLst/>
            <a:cxnLst/>
            <a:rect l="l" t="t" r="r" b="b"/>
            <a:pathLst>
              <a:path w="155575" h="131445">
                <a:moveTo>
                  <a:pt x="0" y="131064"/>
                </a:moveTo>
                <a:lnTo>
                  <a:pt x="155448" y="131064"/>
                </a:lnTo>
                <a:lnTo>
                  <a:pt x="155448" y="0"/>
                </a:lnTo>
                <a:lnTo>
                  <a:pt x="0" y="0"/>
                </a:lnTo>
                <a:lnTo>
                  <a:pt x="0" y="13106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bk object 113"/>
          <p:cNvSpPr/>
          <p:nvPr/>
        </p:nvSpPr>
        <p:spPr>
          <a:xfrm>
            <a:off x="3549396" y="2633472"/>
            <a:ext cx="155575" cy="3423285"/>
          </a:xfrm>
          <a:custGeom>
            <a:avLst/>
            <a:gdLst/>
            <a:ahLst/>
            <a:cxnLst/>
            <a:rect l="l" t="t" r="r" b="b"/>
            <a:pathLst>
              <a:path w="155575" h="3423285">
                <a:moveTo>
                  <a:pt x="0" y="3422904"/>
                </a:moveTo>
                <a:lnTo>
                  <a:pt x="155448" y="3422904"/>
                </a:lnTo>
                <a:lnTo>
                  <a:pt x="155448" y="0"/>
                </a:lnTo>
                <a:lnTo>
                  <a:pt x="0" y="0"/>
                </a:lnTo>
                <a:lnTo>
                  <a:pt x="0" y="3422904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bk object 114"/>
          <p:cNvSpPr/>
          <p:nvPr/>
        </p:nvSpPr>
        <p:spPr>
          <a:xfrm>
            <a:off x="3235451" y="2668523"/>
            <a:ext cx="157480" cy="0"/>
          </a:xfrm>
          <a:custGeom>
            <a:avLst/>
            <a:gdLst/>
            <a:ahLst/>
            <a:cxnLst/>
            <a:rect l="l" t="t" r="r" b="b"/>
            <a:pathLst>
              <a:path w="157479">
                <a:moveTo>
                  <a:pt x="0" y="0"/>
                </a:moveTo>
                <a:lnTo>
                  <a:pt x="156972" y="0"/>
                </a:lnTo>
              </a:path>
            </a:pathLst>
          </a:custGeom>
          <a:ln w="70103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bk object 115"/>
          <p:cNvSpPr/>
          <p:nvPr/>
        </p:nvSpPr>
        <p:spPr>
          <a:xfrm>
            <a:off x="3235451" y="2851404"/>
            <a:ext cx="157480" cy="131445"/>
          </a:xfrm>
          <a:custGeom>
            <a:avLst/>
            <a:gdLst/>
            <a:ahLst/>
            <a:cxnLst/>
            <a:rect l="l" t="t" r="r" b="b"/>
            <a:pathLst>
              <a:path w="157479" h="131444">
                <a:moveTo>
                  <a:pt x="0" y="131063"/>
                </a:moveTo>
                <a:lnTo>
                  <a:pt x="156972" y="131063"/>
                </a:lnTo>
                <a:lnTo>
                  <a:pt x="156972" y="0"/>
                </a:lnTo>
                <a:lnTo>
                  <a:pt x="0" y="0"/>
                </a:lnTo>
                <a:lnTo>
                  <a:pt x="0" y="131063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bk object 116"/>
          <p:cNvSpPr/>
          <p:nvPr/>
        </p:nvSpPr>
        <p:spPr>
          <a:xfrm>
            <a:off x="3235451" y="3131820"/>
            <a:ext cx="157480" cy="139065"/>
          </a:xfrm>
          <a:custGeom>
            <a:avLst/>
            <a:gdLst/>
            <a:ahLst/>
            <a:cxnLst/>
            <a:rect l="l" t="t" r="r" b="b"/>
            <a:pathLst>
              <a:path w="157479" h="139064">
                <a:moveTo>
                  <a:pt x="0" y="138684"/>
                </a:moveTo>
                <a:lnTo>
                  <a:pt x="156972" y="138684"/>
                </a:lnTo>
                <a:lnTo>
                  <a:pt x="156972" y="0"/>
                </a:lnTo>
                <a:lnTo>
                  <a:pt x="0" y="0"/>
                </a:lnTo>
                <a:lnTo>
                  <a:pt x="0" y="13868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bk object 117"/>
          <p:cNvSpPr/>
          <p:nvPr/>
        </p:nvSpPr>
        <p:spPr>
          <a:xfrm>
            <a:off x="3235451" y="3410711"/>
            <a:ext cx="157480" cy="140335"/>
          </a:xfrm>
          <a:custGeom>
            <a:avLst/>
            <a:gdLst/>
            <a:ahLst/>
            <a:cxnLst/>
            <a:rect l="l" t="t" r="r" b="b"/>
            <a:pathLst>
              <a:path w="157479" h="140335">
                <a:moveTo>
                  <a:pt x="0" y="140208"/>
                </a:moveTo>
                <a:lnTo>
                  <a:pt x="156972" y="140208"/>
                </a:lnTo>
                <a:lnTo>
                  <a:pt x="156972" y="0"/>
                </a:lnTo>
                <a:lnTo>
                  <a:pt x="0" y="0"/>
                </a:lnTo>
                <a:lnTo>
                  <a:pt x="0" y="140208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bk object 118"/>
          <p:cNvSpPr/>
          <p:nvPr/>
        </p:nvSpPr>
        <p:spPr>
          <a:xfrm>
            <a:off x="3235451" y="3689603"/>
            <a:ext cx="157480" cy="140335"/>
          </a:xfrm>
          <a:custGeom>
            <a:avLst/>
            <a:gdLst/>
            <a:ahLst/>
            <a:cxnLst/>
            <a:rect l="l" t="t" r="r" b="b"/>
            <a:pathLst>
              <a:path w="157479" h="140335">
                <a:moveTo>
                  <a:pt x="0" y="140208"/>
                </a:moveTo>
                <a:lnTo>
                  <a:pt x="156972" y="140208"/>
                </a:lnTo>
                <a:lnTo>
                  <a:pt x="156972" y="0"/>
                </a:lnTo>
                <a:lnTo>
                  <a:pt x="0" y="0"/>
                </a:lnTo>
                <a:lnTo>
                  <a:pt x="0" y="140208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bk object 119"/>
          <p:cNvSpPr/>
          <p:nvPr/>
        </p:nvSpPr>
        <p:spPr>
          <a:xfrm>
            <a:off x="3235451" y="3970020"/>
            <a:ext cx="157480" cy="139065"/>
          </a:xfrm>
          <a:custGeom>
            <a:avLst/>
            <a:gdLst/>
            <a:ahLst/>
            <a:cxnLst/>
            <a:rect l="l" t="t" r="r" b="b"/>
            <a:pathLst>
              <a:path w="157479" h="139064">
                <a:moveTo>
                  <a:pt x="0" y="138683"/>
                </a:moveTo>
                <a:lnTo>
                  <a:pt x="156972" y="138683"/>
                </a:lnTo>
                <a:lnTo>
                  <a:pt x="156972" y="0"/>
                </a:lnTo>
                <a:lnTo>
                  <a:pt x="0" y="0"/>
                </a:lnTo>
                <a:lnTo>
                  <a:pt x="0" y="138683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bk object 120"/>
          <p:cNvSpPr/>
          <p:nvPr/>
        </p:nvSpPr>
        <p:spPr>
          <a:xfrm>
            <a:off x="3235451" y="4248911"/>
            <a:ext cx="157480" cy="147955"/>
          </a:xfrm>
          <a:custGeom>
            <a:avLst/>
            <a:gdLst/>
            <a:ahLst/>
            <a:cxnLst/>
            <a:rect l="l" t="t" r="r" b="b"/>
            <a:pathLst>
              <a:path w="157479" h="147954">
                <a:moveTo>
                  <a:pt x="0" y="147827"/>
                </a:moveTo>
                <a:lnTo>
                  <a:pt x="156972" y="147827"/>
                </a:lnTo>
                <a:lnTo>
                  <a:pt x="156972" y="0"/>
                </a:lnTo>
                <a:lnTo>
                  <a:pt x="0" y="0"/>
                </a:lnTo>
                <a:lnTo>
                  <a:pt x="0" y="147827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bk object 121"/>
          <p:cNvSpPr/>
          <p:nvPr/>
        </p:nvSpPr>
        <p:spPr>
          <a:xfrm>
            <a:off x="3235451" y="4527803"/>
            <a:ext cx="157480" cy="149860"/>
          </a:xfrm>
          <a:custGeom>
            <a:avLst/>
            <a:gdLst/>
            <a:ahLst/>
            <a:cxnLst/>
            <a:rect l="l" t="t" r="r" b="b"/>
            <a:pathLst>
              <a:path w="157479" h="149860">
                <a:moveTo>
                  <a:pt x="0" y="149352"/>
                </a:moveTo>
                <a:lnTo>
                  <a:pt x="156972" y="149352"/>
                </a:lnTo>
                <a:lnTo>
                  <a:pt x="156972" y="0"/>
                </a:lnTo>
                <a:lnTo>
                  <a:pt x="0" y="0"/>
                </a:lnTo>
                <a:lnTo>
                  <a:pt x="0" y="149352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bk object 122"/>
          <p:cNvSpPr/>
          <p:nvPr/>
        </p:nvSpPr>
        <p:spPr>
          <a:xfrm>
            <a:off x="3235451" y="4808220"/>
            <a:ext cx="157480" cy="139065"/>
          </a:xfrm>
          <a:custGeom>
            <a:avLst/>
            <a:gdLst/>
            <a:ahLst/>
            <a:cxnLst/>
            <a:rect l="l" t="t" r="r" b="b"/>
            <a:pathLst>
              <a:path w="157479" h="139064">
                <a:moveTo>
                  <a:pt x="0" y="138683"/>
                </a:moveTo>
                <a:lnTo>
                  <a:pt x="156972" y="138683"/>
                </a:lnTo>
                <a:lnTo>
                  <a:pt x="156972" y="0"/>
                </a:lnTo>
                <a:lnTo>
                  <a:pt x="0" y="0"/>
                </a:lnTo>
                <a:lnTo>
                  <a:pt x="0" y="138683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bk object 123"/>
          <p:cNvSpPr/>
          <p:nvPr/>
        </p:nvSpPr>
        <p:spPr>
          <a:xfrm>
            <a:off x="3235451" y="5087111"/>
            <a:ext cx="157480" cy="140335"/>
          </a:xfrm>
          <a:custGeom>
            <a:avLst/>
            <a:gdLst/>
            <a:ahLst/>
            <a:cxnLst/>
            <a:rect l="l" t="t" r="r" b="b"/>
            <a:pathLst>
              <a:path w="157479" h="140335">
                <a:moveTo>
                  <a:pt x="0" y="140207"/>
                </a:moveTo>
                <a:lnTo>
                  <a:pt x="156972" y="140207"/>
                </a:lnTo>
                <a:lnTo>
                  <a:pt x="156972" y="0"/>
                </a:lnTo>
                <a:lnTo>
                  <a:pt x="0" y="0"/>
                </a:lnTo>
                <a:lnTo>
                  <a:pt x="0" y="140207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bk object 124"/>
          <p:cNvSpPr/>
          <p:nvPr/>
        </p:nvSpPr>
        <p:spPr>
          <a:xfrm>
            <a:off x="3235451" y="5366003"/>
            <a:ext cx="157480" cy="149860"/>
          </a:xfrm>
          <a:custGeom>
            <a:avLst/>
            <a:gdLst/>
            <a:ahLst/>
            <a:cxnLst/>
            <a:rect l="l" t="t" r="r" b="b"/>
            <a:pathLst>
              <a:path w="157479" h="149860">
                <a:moveTo>
                  <a:pt x="0" y="149352"/>
                </a:moveTo>
                <a:lnTo>
                  <a:pt x="156972" y="149352"/>
                </a:lnTo>
                <a:lnTo>
                  <a:pt x="156972" y="0"/>
                </a:lnTo>
                <a:lnTo>
                  <a:pt x="0" y="0"/>
                </a:lnTo>
                <a:lnTo>
                  <a:pt x="0" y="149352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bk object 125"/>
          <p:cNvSpPr/>
          <p:nvPr/>
        </p:nvSpPr>
        <p:spPr>
          <a:xfrm>
            <a:off x="3235451" y="5646420"/>
            <a:ext cx="157480" cy="147955"/>
          </a:xfrm>
          <a:custGeom>
            <a:avLst/>
            <a:gdLst/>
            <a:ahLst/>
            <a:cxnLst/>
            <a:rect l="l" t="t" r="r" b="b"/>
            <a:pathLst>
              <a:path w="157479" h="147954">
                <a:moveTo>
                  <a:pt x="0" y="147827"/>
                </a:moveTo>
                <a:lnTo>
                  <a:pt x="156972" y="147827"/>
                </a:lnTo>
                <a:lnTo>
                  <a:pt x="156972" y="0"/>
                </a:lnTo>
                <a:lnTo>
                  <a:pt x="0" y="0"/>
                </a:lnTo>
                <a:lnTo>
                  <a:pt x="0" y="147827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bk object 126"/>
          <p:cNvSpPr/>
          <p:nvPr/>
        </p:nvSpPr>
        <p:spPr>
          <a:xfrm>
            <a:off x="3235451" y="5925311"/>
            <a:ext cx="157480" cy="131445"/>
          </a:xfrm>
          <a:custGeom>
            <a:avLst/>
            <a:gdLst/>
            <a:ahLst/>
            <a:cxnLst/>
            <a:rect l="l" t="t" r="r" b="b"/>
            <a:pathLst>
              <a:path w="157479" h="131445">
                <a:moveTo>
                  <a:pt x="0" y="131064"/>
                </a:moveTo>
                <a:lnTo>
                  <a:pt x="156972" y="131064"/>
                </a:lnTo>
                <a:lnTo>
                  <a:pt x="156972" y="0"/>
                </a:lnTo>
                <a:lnTo>
                  <a:pt x="0" y="0"/>
                </a:lnTo>
                <a:lnTo>
                  <a:pt x="0" y="13106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bk object 127"/>
          <p:cNvSpPr/>
          <p:nvPr/>
        </p:nvSpPr>
        <p:spPr>
          <a:xfrm>
            <a:off x="3235451" y="2633472"/>
            <a:ext cx="157480" cy="3423285"/>
          </a:xfrm>
          <a:custGeom>
            <a:avLst/>
            <a:gdLst/>
            <a:ahLst/>
            <a:cxnLst/>
            <a:rect l="l" t="t" r="r" b="b"/>
            <a:pathLst>
              <a:path w="157479" h="3423285">
                <a:moveTo>
                  <a:pt x="0" y="3422904"/>
                </a:moveTo>
                <a:lnTo>
                  <a:pt x="156972" y="3422904"/>
                </a:lnTo>
                <a:lnTo>
                  <a:pt x="156972" y="0"/>
                </a:lnTo>
                <a:lnTo>
                  <a:pt x="0" y="0"/>
                </a:lnTo>
                <a:lnTo>
                  <a:pt x="0" y="3422904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bk object 128"/>
          <p:cNvSpPr/>
          <p:nvPr/>
        </p:nvSpPr>
        <p:spPr>
          <a:xfrm>
            <a:off x="2921507" y="2668523"/>
            <a:ext cx="157480" cy="0"/>
          </a:xfrm>
          <a:custGeom>
            <a:avLst/>
            <a:gdLst/>
            <a:ahLst/>
            <a:cxnLst/>
            <a:rect l="l" t="t" r="r" b="b"/>
            <a:pathLst>
              <a:path w="157480">
                <a:moveTo>
                  <a:pt x="0" y="0"/>
                </a:moveTo>
                <a:lnTo>
                  <a:pt x="156971" y="0"/>
                </a:lnTo>
              </a:path>
            </a:pathLst>
          </a:custGeom>
          <a:ln w="70103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bk object 129"/>
          <p:cNvSpPr/>
          <p:nvPr/>
        </p:nvSpPr>
        <p:spPr>
          <a:xfrm>
            <a:off x="2921507" y="2851404"/>
            <a:ext cx="157480" cy="131445"/>
          </a:xfrm>
          <a:custGeom>
            <a:avLst/>
            <a:gdLst/>
            <a:ahLst/>
            <a:cxnLst/>
            <a:rect l="l" t="t" r="r" b="b"/>
            <a:pathLst>
              <a:path w="157480" h="131444">
                <a:moveTo>
                  <a:pt x="0" y="131063"/>
                </a:moveTo>
                <a:lnTo>
                  <a:pt x="156971" y="131063"/>
                </a:lnTo>
                <a:lnTo>
                  <a:pt x="156971" y="0"/>
                </a:lnTo>
                <a:lnTo>
                  <a:pt x="0" y="0"/>
                </a:lnTo>
                <a:lnTo>
                  <a:pt x="0" y="131063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bk object 130"/>
          <p:cNvSpPr/>
          <p:nvPr/>
        </p:nvSpPr>
        <p:spPr>
          <a:xfrm>
            <a:off x="2921507" y="3131820"/>
            <a:ext cx="157480" cy="139065"/>
          </a:xfrm>
          <a:custGeom>
            <a:avLst/>
            <a:gdLst/>
            <a:ahLst/>
            <a:cxnLst/>
            <a:rect l="l" t="t" r="r" b="b"/>
            <a:pathLst>
              <a:path w="157480" h="139064">
                <a:moveTo>
                  <a:pt x="0" y="138684"/>
                </a:moveTo>
                <a:lnTo>
                  <a:pt x="156971" y="138684"/>
                </a:lnTo>
                <a:lnTo>
                  <a:pt x="156971" y="0"/>
                </a:lnTo>
                <a:lnTo>
                  <a:pt x="0" y="0"/>
                </a:lnTo>
                <a:lnTo>
                  <a:pt x="0" y="13868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bk object 131"/>
          <p:cNvSpPr/>
          <p:nvPr/>
        </p:nvSpPr>
        <p:spPr>
          <a:xfrm>
            <a:off x="2921507" y="3410711"/>
            <a:ext cx="157480" cy="140335"/>
          </a:xfrm>
          <a:custGeom>
            <a:avLst/>
            <a:gdLst/>
            <a:ahLst/>
            <a:cxnLst/>
            <a:rect l="l" t="t" r="r" b="b"/>
            <a:pathLst>
              <a:path w="157480" h="140335">
                <a:moveTo>
                  <a:pt x="0" y="140208"/>
                </a:moveTo>
                <a:lnTo>
                  <a:pt x="156971" y="140208"/>
                </a:lnTo>
                <a:lnTo>
                  <a:pt x="156971" y="0"/>
                </a:lnTo>
                <a:lnTo>
                  <a:pt x="0" y="0"/>
                </a:lnTo>
                <a:lnTo>
                  <a:pt x="0" y="140208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bk object 132"/>
          <p:cNvSpPr/>
          <p:nvPr/>
        </p:nvSpPr>
        <p:spPr>
          <a:xfrm>
            <a:off x="2921507" y="3689603"/>
            <a:ext cx="157480" cy="140335"/>
          </a:xfrm>
          <a:custGeom>
            <a:avLst/>
            <a:gdLst/>
            <a:ahLst/>
            <a:cxnLst/>
            <a:rect l="l" t="t" r="r" b="b"/>
            <a:pathLst>
              <a:path w="157480" h="140335">
                <a:moveTo>
                  <a:pt x="0" y="140208"/>
                </a:moveTo>
                <a:lnTo>
                  <a:pt x="156971" y="140208"/>
                </a:lnTo>
                <a:lnTo>
                  <a:pt x="156971" y="0"/>
                </a:lnTo>
                <a:lnTo>
                  <a:pt x="0" y="0"/>
                </a:lnTo>
                <a:lnTo>
                  <a:pt x="0" y="140208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bk object 133"/>
          <p:cNvSpPr/>
          <p:nvPr/>
        </p:nvSpPr>
        <p:spPr>
          <a:xfrm>
            <a:off x="2921507" y="3970020"/>
            <a:ext cx="157480" cy="139065"/>
          </a:xfrm>
          <a:custGeom>
            <a:avLst/>
            <a:gdLst/>
            <a:ahLst/>
            <a:cxnLst/>
            <a:rect l="l" t="t" r="r" b="b"/>
            <a:pathLst>
              <a:path w="157480" h="139064">
                <a:moveTo>
                  <a:pt x="0" y="138683"/>
                </a:moveTo>
                <a:lnTo>
                  <a:pt x="156971" y="138683"/>
                </a:lnTo>
                <a:lnTo>
                  <a:pt x="156971" y="0"/>
                </a:lnTo>
                <a:lnTo>
                  <a:pt x="0" y="0"/>
                </a:lnTo>
                <a:lnTo>
                  <a:pt x="0" y="138683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bk object 134"/>
          <p:cNvSpPr/>
          <p:nvPr/>
        </p:nvSpPr>
        <p:spPr>
          <a:xfrm>
            <a:off x="2921507" y="4248911"/>
            <a:ext cx="157480" cy="147955"/>
          </a:xfrm>
          <a:custGeom>
            <a:avLst/>
            <a:gdLst/>
            <a:ahLst/>
            <a:cxnLst/>
            <a:rect l="l" t="t" r="r" b="b"/>
            <a:pathLst>
              <a:path w="157480" h="147954">
                <a:moveTo>
                  <a:pt x="0" y="147827"/>
                </a:moveTo>
                <a:lnTo>
                  <a:pt x="156971" y="147827"/>
                </a:lnTo>
                <a:lnTo>
                  <a:pt x="156971" y="0"/>
                </a:lnTo>
                <a:lnTo>
                  <a:pt x="0" y="0"/>
                </a:lnTo>
                <a:lnTo>
                  <a:pt x="0" y="147827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bk object 135"/>
          <p:cNvSpPr/>
          <p:nvPr/>
        </p:nvSpPr>
        <p:spPr>
          <a:xfrm>
            <a:off x="2921507" y="4527803"/>
            <a:ext cx="157480" cy="149860"/>
          </a:xfrm>
          <a:custGeom>
            <a:avLst/>
            <a:gdLst/>
            <a:ahLst/>
            <a:cxnLst/>
            <a:rect l="l" t="t" r="r" b="b"/>
            <a:pathLst>
              <a:path w="157480" h="149860">
                <a:moveTo>
                  <a:pt x="0" y="149352"/>
                </a:moveTo>
                <a:lnTo>
                  <a:pt x="156971" y="149352"/>
                </a:lnTo>
                <a:lnTo>
                  <a:pt x="156971" y="0"/>
                </a:lnTo>
                <a:lnTo>
                  <a:pt x="0" y="0"/>
                </a:lnTo>
                <a:lnTo>
                  <a:pt x="0" y="149352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bk object 136"/>
          <p:cNvSpPr/>
          <p:nvPr/>
        </p:nvSpPr>
        <p:spPr>
          <a:xfrm>
            <a:off x="2921507" y="4808220"/>
            <a:ext cx="157480" cy="139065"/>
          </a:xfrm>
          <a:custGeom>
            <a:avLst/>
            <a:gdLst/>
            <a:ahLst/>
            <a:cxnLst/>
            <a:rect l="l" t="t" r="r" b="b"/>
            <a:pathLst>
              <a:path w="157480" h="139064">
                <a:moveTo>
                  <a:pt x="0" y="138683"/>
                </a:moveTo>
                <a:lnTo>
                  <a:pt x="156971" y="138683"/>
                </a:lnTo>
                <a:lnTo>
                  <a:pt x="156971" y="0"/>
                </a:lnTo>
                <a:lnTo>
                  <a:pt x="0" y="0"/>
                </a:lnTo>
                <a:lnTo>
                  <a:pt x="0" y="138683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bk object 137"/>
          <p:cNvSpPr/>
          <p:nvPr/>
        </p:nvSpPr>
        <p:spPr>
          <a:xfrm>
            <a:off x="2921507" y="5087111"/>
            <a:ext cx="157480" cy="140335"/>
          </a:xfrm>
          <a:custGeom>
            <a:avLst/>
            <a:gdLst/>
            <a:ahLst/>
            <a:cxnLst/>
            <a:rect l="l" t="t" r="r" b="b"/>
            <a:pathLst>
              <a:path w="157480" h="140335">
                <a:moveTo>
                  <a:pt x="0" y="140207"/>
                </a:moveTo>
                <a:lnTo>
                  <a:pt x="156971" y="140207"/>
                </a:lnTo>
                <a:lnTo>
                  <a:pt x="156971" y="0"/>
                </a:lnTo>
                <a:lnTo>
                  <a:pt x="0" y="0"/>
                </a:lnTo>
                <a:lnTo>
                  <a:pt x="0" y="140207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bk object 138"/>
          <p:cNvSpPr/>
          <p:nvPr/>
        </p:nvSpPr>
        <p:spPr>
          <a:xfrm>
            <a:off x="2921507" y="5366003"/>
            <a:ext cx="157480" cy="149860"/>
          </a:xfrm>
          <a:custGeom>
            <a:avLst/>
            <a:gdLst/>
            <a:ahLst/>
            <a:cxnLst/>
            <a:rect l="l" t="t" r="r" b="b"/>
            <a:pathLst>
              <a:path w="157480" h="149860">
                <a:moveTo>
                  <a:pt x="0" y="149352"/>
                </a:moveTo>
                <a:lnTo>
                  <a:pt x="156971" y="149352"/>
                </a:lnTo>
                <a:lnTo>
                  <a:pt x="156971" y="0"/>
                </a:lnTo>
                <a:lnTo>
                  <a:pt x="0" y="0"/>
                </a:lnTo>
                <a:lnTo>
                  <a:pt x="0" y="149352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bk object 139"/>
          <p:cNvSpPr/>
          <p:nvPr/>
        </p:nvSpPr>
        <p:spPr>
          <a:xfrm>
            <a:off x="2921507" y="5646420"/>
            <a:ext cx="157480" cy="147955"/>
          </a:xfrm>
          <a:custGeom>
            <a:avLst/>
            <a:gdLst/>
            <a:ahLst/>
            <a:cxnLst/>
            <a:rect l="l" t="t" r="r" b="b"/>
            <a:pathLst>
              <a:path w="157480" h="147954">
                <a:moveTo>
                  <a:pt x="0" y="147827"/>
                </a:moveTo>
                <a:lnTo>
                  <a:pt x="156971" y="147827"/>
                </a:lnTo>
                <a:lnTo>
                  <a:pt x="156971" y="0"/>
                </a:lnTo>
                <a:lnTo>
                  <a:pt x="0" y="0"/>
                </a:lnTo>
                <a:lnTo>
                  <a:pt x="0" y="147827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bk object 140"/>
          <p:cNvSpPr/>
          <p:nvPr/>
        </p:nvSpPr>
        <p:spPr>
          <a:xfrm>
            <a:off x="2921507" y="5925311"/>
            <a:ext cx="157480" cy="131445"/>
          </a:xfrm>
          <a:custGeom>
            <a:avLst/>
            <a:gdLst/>
            <a:ahLst/>
            <a:cxnLst/>
            <a:rect l="l" t="t" r="r" b="b"/>
            <a:pathLst>
              <a:path w="157480" h="131445">
                <a:moveTo>
                  <a:pt x="0" y="131064"/>
                </a:moveTo>
                <a:lnTo>
                  <a:pt x="156971" y="131064"/>
                </a:lnTo>
                <a:lnTo>
                  <a:pt x="156971" y="0"/>
                </a:lnTo>
                <a:lnTo>
                  <a:pt x="0" y="0"/>
                </a:lnTo>
                <a:lnTo>
                  <a:pt x="0" y="13106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bk object 141"/>
          <p:cNvSpPr/>
          <p:nvPr/>
        </p:nvSpPr>
        <p:spPr>
          <a:xfrm>
            <a:off x="2921507" y="2633472"/>
            <a:ext cx="157480" cy="3423285"/>
          </a:xfrm>
          <a:custGeom>
            <a:avLst/>
            <a:gdLst/>
            <a:ahLst/>
            <a:cxnLst/>
            <a:rect l="l" t="t" r="r" b="b"/>
            <a:pathLst>
              <a:path w="157480" h="3423285">
                <a:moveTo>
                  <a:pt x="0" y="3422904"/>
                </a:moveTo>
                <a:lnTo>
                  <a:pt x="156971" y="3422904"/>
                </a:lnTo>
                <a:lnTo>
                  <a:pt x="156971" y="0"/>
                </a:lnTo>
                <a:lnTo>
                  <a:pt x="0" y="0"/>
                </a:lnTo>
                <a:lnTo>
                  <a:pt x="0" y="3422904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bk object 142"/>
          <p:cNvSpPr/>
          <p:nvPr/>
        </p:nvSpPr>
        <p:spPr>
          <a:xfrm>
            <a:off x="2609088" y="2668523"/>
            <a:ext cx="157480" cy="0"/>
          </a:xfrm>
          <a:custGeom>
            <a:avLst/>
            <a:gdLst/>
            <a:ahLst/>
            <a:cxnLst/>
            <a:rect l="l" t="t" r="r" b="b"/>
            <a:pathLst>
              <a:path w="157480">
                <a:moveTo>
                  <a:pt x="0" y="0"/>
                </a:moveTo>
                <a:lnTo>
                  <a:pt x="156972" y="0"/>
                </a:lnTo>
              </a:path>
            </a:pathLst>
          </a:custGeom>
          <a:ln w="70103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bk object 143"/>
          <p:cNvSpPr/>
          <p:nvPr/>
        </p:nvSpPr>
        <p:spPr>
          <a:xfrm>
            <a:off x="2609088" y="2851404"/>
            <a:ext cx="157480" cy="131445"/>
          </a:xfrm>
          <a:custGeom>
            <a:avLst/>
            <a:gdLst/>
            <a:ahLst/>
            <a:cxnLst/>
            <a:rect l="l" t="t" r="r" b="b"/>
            <a:pathLst>
              <a:path w="157480" h="131444">
                <a:moveTo>
                  <a:pt x="0" y="131063"/>
                </a:moveTo>
                <a:lnTo>
                  <a:pt x="156972" y="131063"/>
                </a:lnTo>
                <a:lnTo>
                  <a:pt x="156972" y="0"/>
                </a:lnTo>
                <a:lnTo>
                  <a:pt x="0" y="0"/>
                </a:lnTo>
                <a:lnTo>
                  <a:pt x="0" y="131063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bk object 144"/>
          <p:cNvSpPr/>
          <p:nvPr/>
        </p:nvSpPr>
        <p:spPr>
          <a:xfrm>
            <a:off x="2609088" y="3131820"/>
            <a:ext cx="157480" cy="139065"/>
          </a:xfrm>
          <a:custGeom>
            <a:avLst/>
            <a:gdLst/>
            <a:ahLst/>
            <a:cxnLst/>
            <a:rect l="l" t="t" r="r" b="b"/>
            <a:pathLst>
              <a:path w="157480" h="139064">
                <a:moveTo>
                  <a:pt x="0" y="138684"/>
                </a:moveTo>
                <a:lnTo>
                  <a:pt x="156972" y="138684"/>
                </a:lnTo>
                <a:lnTo>
                  <a:pt x="156972" y="0"/>
                </a:lnTo>
                <a:lnTo>
                  <a:pt x="0" y="0"/>
                </a:lnTo>
                <a:lnTo>
                  <a:pt x="0" y="13868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bk object 145"/>
          <p:cNvSpPr/>
          <p:nvPr/>
        </p:nvSpPr>
        <p:spPr>
          <a:xfrm>
            <a:off x="2609088" y="3410711"/>
            <a:ext cx="157480" cy="140335"/>
          </a:xfrm>
          <a:custGeom>
            <a:avLst/>
            <a:gdLst/>
            <a:ahLst/>
            <a:cxnLst/>
            <a:rect l="l" t="t" r="r" b="b"/>
            <a:pathLst>
              <a:path w="157480" h="140335">
                <a:moveTo>
                  <a:pt x="0" y="140208"/>
                </a:moveTo>
                <a:lnTo>
                  <a:pt x="156972" y="140208"/>
                </a:lnTo>
                <a:lnTo>
                  <a:pt x="156972" y="0"/>
                </a:lnTo>
                <a:lnTo>
                  <a:pt x="0" y="0"/>
                </a:lnTo>
                <a:lnTo>
                  <a:pt x="0" y="140208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bk object 146"/>
          <p:cNvSpPr/>
          <p:nvPr/>
        </p:nvSpPr>
        <p:spPr>
          <a:xfrm>
            <a:off x="2609088" y="3689603"/>
            <a:ext cx="157480" cy="140335"/>
          </a:xfrm>
          <a:custGeom>
            <a:avLst/>
            <a:gdLst/>
            <a:ahLst/>
            <a:cxnLst/>
            <a:rect l="l" t="t" r="r" b="b"/>
            <a:pathLst>
              <a:path w="157480" h="140335">
                <a:moveTo>
                  <a:pt x="0" y="140208"/>
                </a:moveTo>
                <a:lnTo>
                  <a:pt x="156972" y="140208"/>
                </a:lnTo>
                <a:lnTo>
                  <a:pt x="156972" y="0"/>
                </a:lnTo>
                <a:lnTo>
                  <a:pt x="0" y="0"/>
                </a:lnTo>
                <a:lnTo>
                  <a:pt x="0" y="140208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bk object 147"/>
          <p:cNvSpPr/>
          <p:nvPr/>
        </p:nvSpPr>
        <p:spPr>
          <a:xfrm>
            <a:off x="2609088" y="3970020"/>
            <a:ext cx="157480" cy="139065"/>
          </a:xfrm>
          <a:custGeom>
            <a:avLst/>
            <a:gdLst/>
            <a:ahLst/>
            <a:cxnLst/>
            <a:rect l="l" t="t" r="r" b="b"/>
            <a:pathLst>
              <a:path w="157480" h="139064">
                <a:moveTo>
                  <a:pt x="0" y="138683"/>
                </a:moveTo>
                <a:lnTo>
                  <a:pt x="156972" y="138683"/>
                </a:lnTo>
                <a:lnTo>
                  <a:pt x="156972" y="0"/>
                </a:lnTo>
                <a:lnTo>
                  <a:pt x="0" y="0"/>
                </a:lnTo>
                <a:lnTo>
                  <a:pt x="0" y="138683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bk object 148"/>
          <p:cNvSpPr/>
          <p:nvPr/>
        </p:nvSpPr>
        <p:spPr>
          <a:xfrm>
            <a:off x="2609088" y="4248911"/>
            <a:ext cx="157480" cy="147955"/>
          </a:xfrm>
          <a:custGeom>
            <a:avLst/>
            <a:gdLst/>
            <a:ahLst/>
            <a:cxnLst/>
            <a:rect l="l" t="t" r="r" b="b"/>
            <a:pathLst>
              <a:path w="157480" h="147954">
                <a:moveTo>
                  <a:pt x="0" y="147827"/>
                </a:moveTo>
                <a:lnTo>
                  <a:pt x="156972" y="147827"/>
                </a:lnTo>
                <a:lnTo>
                  <a:pt x="156972" y="0"/>
                </a:lnTo>
                <a:lnTo>
                  <a:pt x="0" y="0"/>
                </a:lnTo>
                <a:lnTo>
                  <a:pt x="0" y="147827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bk object 149"/>
          <p:cNvSpPr/>
          <p:nvPr/>
        </p:nvSpPr>
        <p:spPr>
          <a:xfrm>
            <a:off x="2609088" y="4527803"/>
            <a:ext cx="157480" cy="149860"/>
          </a:xfrm>
          <a:custGeom>
            <a:avLst/>
            <a:gdLst/>
            <a:ahLst/>
            <a:cxnLst/>
            <a:rect l="l" t="t" r="r" b="b"/>
            <a:pathLst>
              <a:path w="157480" h="149860">
                <a:moveTo>
                  <a:pt x="0" y="149352"/>
                </a:moveTo>
                <a:lnTo>
                  <a:pt x="156972" y="149352"/>
                </a:lnTo>
                <a:lnTo>
                  <a:pt x="156972" y="0"/>
                </a:lnTo>
                <a:lnTo>
                  <a:pt x="0" y="0"/>
                </a:lnTo>
                <a:lnTo>
                  <a:pt x="0" y="149352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bk object 150"/>
          <p:cNvSpPr/>
          <p:nvPr/>
        </p:nvSpPr>
        <p:spPr>
          <a:xfrm>
            <a:off x="2609088" y="4808220"/>
            <a:ext cx="157480" cy="139065"/>
          </a:xfrm>
          <a:custGeom>
            <a:avLst/>
            <a:gdLst/>
            <a:ahLst/>
            <a:cxnLst/>
            <a:rect l="l" t="t" r="r" b="b"/>
            <a:pathLst>
              <a:path w="157480" h="139064">
                <a:moveTo>
                  <a:pt x="0" y="138683"/>
                </a:moveTo>
                <a:lnTo>
                  <a:pt x="156972" y="138683"/>
                </a:lnTo>
                <a:lnTo>
                  <a:pt x="156972" y="0"/>
                </a:lnTo>
                <a:lnTo>
                  <a:pt x="0" y="0"/>
                </a:lnTo>
                <a:lnTo>
                  <a:pt x="0" y="138683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bk object 151"/>
          <p:cNvSpPr/>
          <p:nvPr/>
        </p:nvSpPr>
        <p:spPr>
          <a:xfrm>
            <a:off x="2609088" y="5087111"/>
            <a:ext cx="157480" cy="140335"/>
          </a:xfrm>
          <a:custGeom>
            <a:avLst/>
            <a:gdLst/>
            <a:ahLst/>
            <a:cxnLst/>
            <a:rect l="l" t="t" r="r" b="b"/>
            <a:pathLst>
              <a:path w="157480" h="140335">
                <a:moveTo>
                  <a:pt x="0" y="140207"/>
                </a:moveTo>
                <a:lnTo>
                  <a:pt x="156972" y="140207"/>
                </a:lnTo>
                <a:lnTo>
                  <a:pt x="156972" y="0"/>
                </a:lnTo>
                <a:lnTo>
                  <a:pt x="0" y="0"/>
                </a:lnTo>
                <a:lnTo>
                  <a:pt x="0" y="140207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bk object 152"/>
          <p:cNvSpPr/>
          <p:nvPr/>
        </p:nvSpPr>
        <p:spPr>
          <a:xfrm>
            <a:off x="2609088" y="5366003"/>
            <a:ext cx="157480" cy="149860"/>
          </a:xfrm>
          <a:custGeom>
            <a:avLst/>
            <a:gdLst/>
            <a:ahLst/>
            <a:cxnLst/>
            <a:rect l="l" t="t" r="r" b="b"/>
            <a:pathLst>
              <a:path w="157480" h="149860">
                <a:moveTo>
                  <a:pt x="0" y="149352"/>
                </a:moveTo>
                <a:lnTo>
                  <a:pt x="156972" y="149352"/>
                </a:lnTo>
                <a:lnTo>
                  <a:pt x="156972" y="0"/>
                </a:lnTo>
                <a:lnTo>
                  <a:pt x="0" y="0"/>
                </a:lnTo>
                <a:lnTo>
                  <a:pt x="0" y="149352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bk object 153"/>
          <p:cNvSpPr/>
          <p:nvPr/>
        </p:nvSpPr>
        <p:spPr>
          <a:xfrm>
            <a:off x="2609088" y="5646420"/>
            <a:ext cx="157480" cy="147955"/>
          </a:xfrm>
          <a:custGeom>
            <a:avLst/>
            <a:gdLst/>
            <a:ahLst/>
            <a:cxnLst/>
            <a:rect l="l" t="t" r="r" b="b"/>
            <a:pathLst>
              <a:path w="157480" h="147954">
                <a:moveTo>
                  <a:pt x="0" y="147827"/>
                </a:moveTo>
                <a:lnTo>
                  <a:pt x="156972" y="147827"/>
                </a:lnTo>
                <a:lnTo>
                  <a:pt x="156972" y="0"/>
                </a:lnTo>
                <a:lnTo>
                  <a:pt x="0" y="0"/>
                </a:lnTo>
                <a:lnTo>
                  <a:pt x="0" y="147827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bk object 154"/>
          <p:cNvSpPr/>
          <p:nvPr/>
        </p:nvSpPr>
        <p:spPr>
          <a:xfrm>
            <a:off x="2609088" y="5925311"/>
            <a:ext cx="157480" cy="131445"/>
          </a:xfrm>
          <a:custGeom>
            <a:avLst/>
            <a:gdLst/>
            <a:ahLst/>
            <a:cxnLst/>
            <a:rect l="l" t="t" r="r" b="b"/>
            <a:pathLst>
              <a:path w="157480" h="131445">
                <a:moveTo>
                  <a:pt x="0" y="131064"/>
                </a:moveTo>
                <a:lnTo>
                  <a:pt x="156972" y="131064"/>
                </a:lnTo>
                <a:lnTo>
                  <a:pt x="156972" y="0"/>
                </a:lnTo>
                <a:lnTo>
                  <a:pt x="0" y="0"/>
                </a:lnTo>
                <a:lnTo>
                  <a:pt x="0" y="13106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bk object 155"/>
          <p:cNvSpPr/>
          <p:nvPr/>
        </p:nvSpPr>
        <p:spPr>
          <a:xfrm>
            <a:off x="2609088" y="2633472"/>
            <a:ext cx="157480" cy="3423285"/>
          </a:xfrm>
          <a:custGeom>
            <a:avLst/>
            <a:gdLst/>
            <a:ahLst/>
            <a:cxnLst/>
            <a:rect l="l" t="t" r="r" b="b"/>
            <a:pathLst>
              <a:path w="157480" h="3423285">
                <a:moveTo>
                  <a:pt x="0" y="3422904"/>
                </a:moveTo>
                <a:lnTo>
                  <a:pt x="156972" y="3422904"/>
                </a:lnTo>
                <a:lnTo>
                  <a:pt x="156972" y="0"/>
                </a:lnTo>
                <a:lnTo>
                  <a:pt x="0" y="0"/>
                </a:lnTo>
                <a:lnTo>
                  <a:pt x="0" y="3422904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bk object 156"/>
          <p:cNvSpPr/>
          <p:nvPr/>
        </p:nvSpPr>
        <p:spPr>
          <a:xfrm>
            <a:off x="2295144" y="2668523"/>
            <a:ext cx="157480" cy="0"/>
          </a:xfrm>
          <a:custGeom>
            <a:avLst/>
            <a:gdLst/>
            <a:ahLst/>
            <a:cxnLst/>
            <a:rect l="l" t="t" r="r" b="b"/>
            <a:pathLst>
              <a:path w="157480">
                <a:moveTo>
                  <a:pt x="0" y="0"/>
                </a:moveTo>
                <a:lnTo>
                  <a:pt x="156971" y="0"/>
                </a:lnTo>
              </a:path>
            </a:pathLst>
          </a:custGeom>
          <a:ln w="70103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bk object 157"/>
          <p:cNvSpPr/>
          <p:nvPr/>
        </p:nvSpPr>
        <p:spPr>
          <a:xfrm>
            <a:off x="2295144" y="2851404"/>
            <a:ext cx="157480" cy="131445"/>
          </a:xfrm>
          <a:custGeom>
            <a:avLst/>
            <a:gdLst/>
            <a:ahLst/>
            <a:cxnLst/>
            <a:rect l="l" t="t" r="r" b="b"/>
            <a:pathLst>
              <a:path w="157480" h="131444">
                <a:moveTo>
                  <a:pt x="0" y="131063"/>
                </a:moveTo>
                <a:lnTo>
                  <a:pt x="156971" y="131063"/>
                </a:lnTo>
                <a:lnTo>
                  <a:pt x="156971" y="0"/>
                </a:lnTo>
                <a:lnTo>
                  <a:pt x="0" y="0"/>
                </a:lnTo>
                <a:lnTo>
                  <a:pt x="0" y="131063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bk object 158"/>
          <p:cNvSpPr/>
          <p:nvPr/>
        </p:nvSpPr>
        <p:spPr>
          <a:xfrm>
            <a:off x="2295144" y="3131820"/>
            <a:ext cx="157480" cy="139065"/>
          </a:xfrm>
          <a:custGeom>
            <a:avLst/>
            <a:gdLst/>
            <a:ahLst/>
            <a:cxnLst/>
            <a:rect l="l" t="t" r="r" b="b"/>
            <a:pathLst>
              <a:path w="157480" h="139064">
                <a:moveTo>
                  <a:pt x="0" y="138684"/>
                </a:moveTo>
                <a:lnTo>
                  <a:pt x="156971" y="138684"/>
                </a:lnTo>
                <a:lnTo>
                  <a:pt x="156971" y="0"/>
                </a:lnTo>
                <a:lnTo>
                  <a:pt x="0" y="0"/>
                </a:lnTo>
                <a:lnTo>
                  <a:pt x="0" y="13868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" name="bk object 159"/>
          <p:cNvSpPr/>
          <p:nvPr/>
        </p:nvSpPr>
        <p:spPr>
          <a:xfrm>
            <a:off x="2295144" y="3410711"/>
            <a:ext cx="157480" cy="140335"/>
          </a:xfrm>
          <a:custGeom>
            <a:avLst/>
            <a:gdLst/>
            <a:ahLst/>
            <a:cxnLst/>
            <a:rect l="l" t="t" r="r" b="b"/>
            <a:pathLst>
              <a:path w="157480" h="140335">
                <a:moveTo>
                  <a:pt x="0" y="140208"/>
                </a:moveTo>
                <a:lnTo>
                  <a:pt x="156971" y="140208"/>
                </a:lnTo>
                <a:lnTo>
                  <a:pt x="156971" y="0"/>
                </a:lnTo>
                <a:lnTo>
                  <a:pt x="0" y="0"/>
                </a:lnTo>
                <a:lnTo>
                  <a:pt x="0" y="140208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bk object 160"/>
          <p:cNvSpPr/>
          <p:nvPr/>
        </p:nvSpPr>
        <p:spPr>
          <a:xfrm>
            <a:off x="2295144" y="3689603"/>
            <a:ext cx="157480" cy="140335"/>
          </a:xfrm>
          <a:custGeom>
            <a:avLst/>
            <a:gdLst/>
            <a:ahLst/>
            <a:cxnLst/>
            <a:rect l="l" t="t" r="r" b="b"/>
            <a:pathLst>
              <a:path w="157480" h="140335">
                <a:moveTo>
                  <a:pt x="0" y="140208"/>
                </a:moveTo>
                <a:lnTo>
                  <a:pt x="156971" y="140208"/>
                </a:lnTo>
                <a:lnTo>
                  <a:pt x="156971" y="0"/>
                </a:lnTo>
                <a:lnTo>
                  <a:pt x="0" y="0"/>
                </a:lnTo>
                <a:lnTo>
                  <a:pt x="0" y="140208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bk object 161"/>
          <p:cNvSpPr/>
          <p:nvPr/>
        </p:nvSpPr>
        <p:spPr>
          <a:xfrm>
            <a:off x="2295144" y="3970020"/>
            <a:ext cx="157480" cy="139065"/>
          </a:xfrm>
          <a:custGeom>
            <a:avLst/>
            <a:gdLst/>
            <a:ahLst/>
            <a:cxnLst/>
            <a:rect l="l" t="t" r="r" b="b"/>
            <a:pathLst>
              <a:path w="157480" h="139064">
                <a:moveTo>
                  <a:pt x="0" y="138683"/>
                </a:moveTo>
                <a:lnTo>
                  <a:pt x="156971" y="138683"/>
                </a:lnTo>
                <a:lnTo>
                  <a:pt x="156971" y="0"/>
                </a:lnTo>
                <a:lnTo>
                  <a:pt x="0" y="0"/>
                </a:lnTo>
                <a:lnTo>
                  <a:pt x="0" y="138683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bk object 162"/>
          <p:cNvSpPr/>
          <p:nvPr/>
        </p:nvSpPr>
        <p:spPr>
          <a:xfrm>
            <a:off x="2295144" y="4248911"/>
            <a:ext cx="157480" cy="147955"/>
          </a:xfrm>
          <a:custGeom>
            <a:avLst/>
            <a:gdLst/>
            <a:ahLst/>
            <a:cxnLst/>
            <a:rect l="l" t="t" r="r" b="b"/>
            <a:pathLst>
              <a:path w="157480" h="147954">
                <a:moveTo>
                  <a:pt x="0" y="147827"/>
                </a:moveTo>
                <a:lnTo>
                  <a:pt x="156971" y="147827"/>
                </a:lnTo>
                <a:lnTo>
                  <a:pt x="156971" y="0"/>
                </a:lnTo>
                <a:lnTo>
                  <a:pt x="0" y="0"/>
                </a:lnTo>
                <a:lnTo>
                  <a:pt x="0" y="147827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" name="bk object 163"/>
          <p:cNvSpPr/>
          <p:nvPr/>
        </p:nvSpPr>
        <p:spPr>
          <a:xfrm>
            <a:off x="2295144" y="4527803"/>
            <a:ext cx="157480" cy="149860"/>
          </a:xfrm>
          <a:custGeom>
            <a:avLst/>
            <a:gdLst/>
            <a:ahLst/>
            <a:cxnLst/>
            <a:rect l="l" t="t" r="r" b="b"/>
            <a:pathLst>
              <a:path w="157480" h="149860">
                <a:moveTo>
                  <a:pt x="0" y="149352"/>
                </a:moveTo>
                <a:lnTo>
                  <a:pt x="156971" y="149352"/>
                </a:lnTo>
                <a:lnTo>
                  <a:pt x="156971" y="0"/>
                </a:lnTo>
                <a:lnTo>
                  <a:pt x="0" y="0"/>
                </a:lnTo>
                <a:lnTo>
                  <a:pt x="0" y="149352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bk object 164"/>
          <p:cNvSpPr/>
          <p:nvPr/>
        </p:nvSpPr>
        <p:spPr>
          <a:xfrm>
            <a:off x="2295144" y="4808220"/>
            <a:ext cx="157480" cy="139065"/>
          </a:xfrm>
          <a:custGeom>
            <a:avLst/>
            <a:gdLst/>
            <a:ahLst/>
            <a:cxnLst/>
            <a:rect l="l" t="t" r="r" b="b"/>
            <a:pathLst>
              <a:path w="157480" h="139064">
                <a:moveTo>
                  <a:pt x="0" y="138683"/>
                </a:moveTo>
                <a:lnTo>
                  <a:pt x="156971" y="138683"/>
                </a:lnTo>
                <a:lnTo>
                  <a:pt x="156971" y="0"/>
                </a:lnTo>
                <a:lnTo>
                  <a:pt x="0" y="0"/>
                </a:lnTo>
                <a:lnTo>
                  <a:pt x="0" y="138683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bk object 165"/>
          <p:cNvSpPr/>
          <p:nvPr/>
        </p:nvSpPr>
        <p:spPr>
          <a:xfrm>
            <a:off x="2295144" y="5087111"/>
            <a:ext cx="157480" cy="140335"/>
          </a:xfrm>
          <a:custGeom>
            <a:avLst/>
            <a:gdLst/>
            <a:ahLst/>
            <a:cxnLst/>
            <a:rect l="l" t="t" r="r" b="b"/>
            <a:pathLst>
              <a:path w="157480" h="140335">
                <a:moveTo>
                  <a:pt x="0" y="140207"/>
                </a:moveTo>
                <a:lnTo>
                  <a:pt x="156971" y="140207"/>
                </a:lnTo>
                <a:lnTo>
                  <a:pt x="156971" y="0"/>
                </a:lnTo>
                <a:lnTo>
                  <a:pt x="0" y="0"/>
                </a:lnTo>
                <a:lnTo>
                  <a:pt x="0" y="140207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" name="bk object 166"/>
          <p:cNvSpPr/>
          <p:nvPr/>
        </p:nvSpPr>
        <p:spPr>
          <a:xfrm>
            <a:off x="2295144" y="5366003"/>
            <a:ext cx="157480" cy="149860"/>
          </a:xfrm>
          <a:custGeom>
            <a:avLst/>
            <a:gdLst/>
            <a:ahLst/>
            <a:cxnLst/>
            <a:rect l="l" t="t" r="r" b="b"/>
            <a:pathLst>
              <a:path w="157480" h="149860">
                <a:moveTo>
                  <a:pt x="0" y="149352"/>
                </a:moveTo>
                <a:lnTo>
                  <a:pt x="156971" y="149352"/>
                </a:lnTo>
                <a:lnTo>
                  <a:pt x="156971" y="0"/>
                </a:lnTo>
                <a:lnTo>
                  <a:pt x="0" y="0"/>
                </a:lnTo>
                <a:lnTo>
                  <a:pt x="0" y="149352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" name="bk object 167"/>
          <p:cNvSpPr/>
          <p:nvPr/>
        </p:nvSpPr>
        <p:spPr>
          <a:xfrm>
            <a:off x="2295144" y="5646420"/>
            <a:ext cx="157480" cy="147955"/>
          </a:xfrm>
          <a:custGeom>
            <a:avLst/>
            <a:gdLst/>
            <a:ahLst/>
            <a:cxnLst/>
            <a:rect l="l" t="t" r="r" b="b"/>
            <a:pathLst>
              <a:path w="157480" h="147954">
                <a:moveTo>
                  <a:pt x="0" y="147827"/>
                </a:moveTo>
                <a:lnTo>
                  <a:pt x="156971" y="147827"/>
                </a:lnTo>
                <a:lnTo>
                  <a:pt x="156971" y="0"/>
                </a:lnTo>
                <a:lnTo>
                  <a:pt x="0" y="0"/>
                </a:lnTo>
                <a:lnTo>
                  <a:pt x="0" y="147827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" name="bk object 168"/>
          <p:cNvSpPr/>
          <p:nvPr/>
        </p:nvSpPr>
        <p:spPr>
          <a:xfrm>
            <a:off x="2295144" y="5925311"/>
            <a:ext cx="157480" cy="131445"/>
          </a:xfrm>
          <a:custGeom>
            <a:avLst/>
            <a:gdLst/>
            <a:ahLst/>
            <a:cxnLst/>
            <a:rect l="l" t="t" r="r" b="b"/>
            <a:pathLst>
              <a:path w="157480" h="131445">
                <a:moveTo>
                  <a:pt x="0" y="131064"/>
                </a:moveTo>
                <a:lnTo>
                  <a:pt x="156971" y="131064"/>
                </a:lnTo>
                <a:lnTo>
                  <a:pt x="156971" y="0"/>
                </a:lnTo>
                <a:lnTo>
                  <a:pt x="0" y="0"/>
                </a:lnTo>
                <a:lnTo>
                  <a:pt x="0" y="13106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9" name="bk object 169"/>
          <p:cNvSpPr/>
          <p:nvPr/>
        </p:nvSpPr>
        <p:spPr>
          <a:xfrm>
            <a:off x="2295144" y="2633472"/>
            <a:ext cx="157480" cy="3423285"/>
          </a:xfrm>
          <a:custGeom>
            <a:avLst/>
            <a:gdLst/>
            <a:ahLst/>
            <a:cxnLst/>
            <a:rect l="l" t="t" r="r" b="b"/>
            <a:pathLst>
              <a:path w="157480" h="3423285">
                <a:moveTo>
                  <a:pt x="0" y="3422904"/>
                </a:moveTo>
                <a:lnTo>
                  <a:pt x="156971" y="3422904"/>
                </a:lnTo>
                <a:lnTo>
                  <a:pt x="156971" y="0"/>
                </a:lnTo>
                <a:lnTo>
                  <a:pt x="0" y="0"/>
                </a:lnTo>
                <a:lnTo>
                  <a:pt x="0" y="3422904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0" name="bk object 170"/>
          <p:cNvSpPr/>
          <p:nvPr/>
        </p:nvSpPr>
        <p:spPr>
          <a:xfrm>
            <a:off x="1982723" y="2668523"/>
            <a:ext cx="155575" cy="0"/>
          </a:xfrm>
          <a:custGeom>
            <a:avLst/>
            <a:gdLst/>
            <a:ahLst/>
            <a:cxnLst/>
            <a:rect l="l" t="t" r="r" b="b"/>
            <a:pathLst>
              <a:path w="155575">
                <a:moveTo>
                  <a:pt x="0" y="0"/>
                </a:moveTo>
                <a:lnTo>
                  <a:pt x="155448" y="0"/>
                </a:lnTo>
              </a:path>
            </a:pathLst>
          </a:custGeom>
          <a:ln w="70103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" name="bk object 171"/>
          <p:cNvSpPr/>
          <p:nvPr/>
        </p:nvSpPr>
        <p:spPr>
          <a:xfrm>
            <a:off x="1982723" y="2851404"/>
            <a:ext cx="155575" cy="131445"/>
          </a:xfrm>
          <a:custGeom>
            <a:avLst/>
            <a:gdLst/>
            <a:ahLst/>
            <a:cxnLst/>
            <a:rect l="l" t="t" r="r" b="b"/>
            <a:pathLst>
              <a:path w="155575" h="131444">
                <a:moveTo>
                  <a:pt x="0" y="131063"/>
                </a:moveTo>
                <a:lnTo>
                  <a:pt x="155448" y="131063"/>
                </a:lnTo>
                <a:lnTo>
                  <a:pt x="155448" y="0"/>
                </a:lnTo>
                <a:lnTo>
                  <a:pt x="0" y="0"/>
                </a:lnTo>
                <a:lnTo>
                  <a:pt x="0" y="131063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" name="bk object 172"/>
          <p:cNvSpPr/>
          <p:nvPr/>
        </p:nvSpPr>
        <p:spPr>
          <a:xfrm>
            <a:off x="1982723" y="3131820"/>
            <a:ext cx="155575" cy="139065"/>
          </a:xfrm>
          <a:custGeom>
            <a:avLst/>
            <a:gdLst/>
            <a:ahLst/>
            <a:cxnLst/>
            <a:rect l="l" t="t" r="r" b="b"/>
            <a:pathLst>
              <a:path w="155575" h="139064">
                <a:moveTo>
                  <a:pt x="0" y="138684"/>
                </a:moveTo>
                <a:lnTo>
                  <a:pt x="155448" y="138684"/>
                </a:lnTo>
                <a:lnTo>
                  <a:pt x="155448" y="0"/>
                </a:lnTo>
                <a:lnTo>
                  <a:pt x="0" y="0"/>
                </a:lnTo>
                <a:lnTo>
                  <a:pt x="0" y="13868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" name="bk object 173"/>
          <p:cNvSpPr/>
          <p:nvPr/>
        </p:nvSpPr>
        <p:spPr>
          <a:xfrm>
            <a:off x="1982723" y="3410711"/>
            <a:ext cx="155575" cy="140335"/>
          </a:xfrm>
          <a:custGeom>
            <a:avLst/>
            <a:gdLst/>
            <a:ahLst/>
            <a:cxnLst/>
            <a:rect l="l" t="t" r="r" b="b"/>
            <a:pathLst>
              <a:path w="155575" h="140335">
                <a:moveTo>
                  <a:pt x="0" y="140208"/>
                </a:moveTo>
                <a:lnTo>
                  <a:pt x="155448" y="140208"/>
                </a:lnTo>
                <a:lnTo>
                  <a:pt x="155448" y="0"/>
                </a:lnTo>
                <a:lnTo>
                  <a:pt x="0" y="0"/>
                </a:lnTo>
                <a:lnTo>
                  <a:pt x="0" y="140208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4" name="bk object 174"/>
          <p:cNvSpPr/>
          <p:nvPr/>
        </p:nvSpPr>
        <p:spPr>
          <a:xfrm>
            <a:off x="1982723" y="3689603"/>
            <a:ext cx="155575" cy="140335"/>
          </a:xfrm>
          <a:custGeom>
            <a:avLst/>
            <a:gdLst/>
            <a:ahLst/>
            <a:cxnLst/>
            <a:rect l="l" t="t" r="r" b="b"/>
            <a:pathLst>
              <a:path w="155575" h="140335">
                <a:moveTo>
                  <a:pt x="0" y="140208"/>
                </a:moveTo>
                <a:lnTo>
                  <a:pt x="155448" y="140208"/>
                </a:lnTo>
                <a:lnTo>
                  <a:pt x="155448" y="0"/>
                </a:lnTo>
                <a:lnTo>
                  <a:pt x="0" y="0"/>
                </a:lnTo>
                <a:lnTo>
                  <a:pt x="0" y="140208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5" name="bk object 175"/>
          <p:cNvSpPr/>
          <p:nvPr/>
        </p:nvSpPr>
        <p:spPr>
          <a:xfrm>
            <a:off x="1982723" y="3970020"/>
            <a:ext cx="155575" cy="139065"/>
          </a:xfrm>
          <a:custGeom>
            <a:avLst/>
            <a:gdLst/>
            <a:ahLst/>
            <a:cxnLst/>
            <a:rect l="l" t="t" r="r" b="b"/>
            <a:pathLst>
              <a:path w="155575" h="139064">
                <a:moveTo>
                  <a:pt x="0" y="138683"/>
                </a:moveTo>
                <a:lnTo>
                  <a:pt x="155448" y="138683"/>
                </a:lnTo>
                <a:lnTo>
                  <a:pt x="155448" y="0"/>
                </a:lnTo>
                <a:lnTo>
                  <a:pt x="0" y="0"/>
                </a:lnTo>
                <a:lnTo>
                  <a:pt x="0" y="138683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6" name="bk object 176"/>
          <p:cNvSpPr/>
          <p:nvPr/>
        </p:nvSpPr>
        <p:spPr>
          <a:xfrm>
            <a:off x="1982723" y="4248911"/>
            <a:ext cx="155575" cy="147955"/>
          </a:xfrm>
          <a:custGeom>
            <a:avLst/>
            <a:gdLst/>
            <a:ahLst/>
            <a:cxnLst/>
            <a:rect l="l" t="t" r="r" b="b"/>
            <a:pathLst>
              <a:path w="155575" h="147954">
                <a:moveTo>
                  <a:pt x="0" y="147827"/>
                </a:moveTo>
                <a:lnTo>
                  <a:pt x="155448" y="147827"/>
                </a:lnTo>
                <a:lnTo>
                  <a:pt x="155448" y="0"/>
                </a:lnTo>
                <a:lnTo>
                  <a:pt x="0" y="0"/>
                </a:lnTo>
                <a:lnTo>
                  <a:pt x="0" y="147827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7" name="bk object 177"/>
          <p:cNvSpPr/>
          <p:nvPr/>
        </p:nvSpPr>
        <p:spPr>
          <a:xfrm>
            <a:off x="1982723" y="4527803"/>
            <a:ext cx="155575" cy="149860"/>
          </a:xfrm>
          <a:custGeom>
            <a:avLst/>
            <a:gdLst/>
            <a:ahLst/>
            <a:cxnLst/>
            <a:rect l="l" t="t" r="r" b="b"/>
            <a:pathLst>
              <a:path w="155575" h="149860">
                <a:moveTo>
                  <a:pt x="0" y="149352"/>
                </a:moveTo>
                <a:lnTo>
                  <a:pt x="155448" y="149352"/>
                </a:lnTo>
                <a:lnTo>
                  <a:pt x="155448" y="0"/>
                </a:lnTo>
                <a:lnTo>
                  <a:pt x="0" y="0"/>
                </a:lnTo>
                <a:lnTo>
                  <a:pt x="0" y="149352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8" name="bk object 178"/>
          <p:cNvSpPr/>
          <p:nvPr/>
        </p:nvSpPr>
        <p:spPr>
          <a:xfrm>
            <a:off x="1982723" y="4808220"/>
            <a:ext cx="155575" cy="139065"/>
          </a:xfrm>
          <a:custGeom>
            <a:avLst/>
            <a:gdLst/>
            <a:ahLst/>
            <a:cxnLst/>
            <a:rect l="l" t="t" r="r" b="b"/>
            <a:pathLst>
              <a:path w="155575" h="139064">
                <a:moveTo>
                  <a:pt x="0" y="138683"/>
                </a:moveTo>
                <a:lnTo>
                  <a:pt x="155448" y="138683"/>
                </a:lnTo>
                <a:lnTo>
                  <a:pt x="155448" y="0"/>
                </a:lnTo>
                <a:lnTo>
                  <a:pt x="0" y="0"/>
                </a:lnTo>
                <a:lnTo>
                  <a:pt x="0" y="138683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9" name="bk object 179"/>
          <p:cNvSpPr/>
          <p:nvPr/>
        </p:nvSpPr>
        <p:spPr>
          <a:xfrm>
            <a:off x="1982723" y="5087111"/>
            <a:ext cx="155575" cy="140335"/>
          </a:xfrm>
          <a:custGeom>
            <a:avLst/>
            <a:gdLst/>
            <a:ahLst/>
            <a:cxnLst/>
            <a:rect l="l" t="t" r="r" b="b"/>
            <a:pathLst>
              <a:path w="155575" h="140335">
                <a:moveTo>
                  <a:pt x="0" y="140207"/>
                </a:moveTo>
                <a:lnTo>
                  <a:pt x="155448" y="140207"/>
                </a:lnTo>
                <a:lnTo>
                  <a:pt x="155448" y="0"/>
                </a:lnTo>
                <a:lnTo>
                  <a:pt x="0" y="0"/>
                </a:lnTo>
                <a:lnTo>
                  <a:pt x="0" y="140207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0" name="bk object 180"/>
          <p:cNvSpPr/>
          <p:nvPr/>
        </p:nvSpPr>
        <p:spPr>
          <a:xfrm>
            <a:off x="1982723" y="5366003"/>
            <a:ext cx="155575" cy="149860"/>
          </a:xfrm>
          <a:custGeom>
            <a:avLst/>
            <a:gdLst/>
            <a:ahLst/>
            <a:cxnLst/>
            <a:rect l="l" t="t" r="r" b="b"/>
            <a:pathLst>
              <a:path w="155575" h="149860">
                <a:moveTo>
                  <a:pt x="0" y="149352"/>
                </a:moveTo>
                <a:lnTo>
                  <a:pt x="155448" y="149352"/>
                </a:lnTo>
                <a:lnTo>
                  <a:pt x="155448" y="0"/>
                </a:lnTo>
                <a:lnTo>
                  <a:pt x="0" y="0"/>
                </a:lnTo>
                <a:lnTo>
                  <a:pt x="0" y="149352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1" name="bk object 181"/>
          <p:cNvSpPr/>
          <p:nvPr/>
        </p:nvSpPr>
        <p:spPr>
          <a:xfrm>
            <a:off x="1982723" y="5646420"/>
            <a:ext cx="155575" cy="147955"/>
          </a:xfrm>
          <a:custGeom>
            <a:avLst/>
            <a:gdLst/>
            <a:ahLst/>
            <a:cxnLst/>
            <a:rect l="l" t="t" r="r" b="b"/>
            <a:pathLst>
              <a:path w="155575" h="147954">
                <a:moveTo>
                  <a:pt x="0" y="147827"/>
                </a:moveTo>
                <a:lnTo>
                  <a:pt x="155448" y="147827"/>
                </a:lnTo>
                <a:lnTo>
                  <a:pt x="155448" y="0"/>
                </a:lnTo>
                <a:lnTo>
                  <a:pt x="0" y="0"/>
                </a:lnTo>
                <a:lnTo>
                  <a:pt x="0" y="147827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2" name="bk object 182"/>
          <p:cNvSpPr/>
          <p:nvPr/>
        </p:nvSpPr>
        <p:spPr>
          <a:xfrm>
            <a:off x="1982723" y="5925311"/>
            <a:ext cx="155575" cy="131445"/>
          </a:xfrm>
          <a:custGeom>
            <a:avLst/>
            <a:gdLst/>
            <a:ahLst/>
            <a:cxnLst/>
            <a:rect l="l" t="t" r="r" b="b"/>
            <a:pathLst>
              <a:path w="155575" h="131445">
                <a:moveTo>
                  <a:pt x="0" y="131064"/>
                </a:moveTo>
                <a:lnTo>
                  <a:pt x="155448" y="131064"/>
                </a:lnTo>
                <a:lnTo>
                  <a:pt x="155448" y="0"/>
                </a:lnTo>
                <a:lnTo>
                  <a:pt x="0" y="0"/>
                </a:lnTo>
                <a:lnTo>
                  <a:pt x="0" y="13106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3" name="bk object 183"/>
          <p:cNvSpPr/>
          <p:nvPr/>
        </p:nvSpPr>
        <p:spPr>
          <a:xfrm>
            <a:off x="1982723" y="2633472"/>
            <a:ext cx="155575" cy="3423285"/>
          </a:xfrm>
          <a:custGeom>
            <a:avLst/>
            <a:gdLst/>
            <a:ahLst/>
            <a:cxnLst/>
            <a:rect l="l" t="t" r="r" b="b"/>
            <a:pathLst>
              <a:path w="155575" h="3423285">
                <a:moveTo>
                  <a:pt x="0" y="3422904"/>
                </a:moveTo>
                <a:lnTo>
                  <a:pt x="155448" y="3422904"/>
                </a:lnTo>
                <a:lnTo>
                  <a:pt x="155448" y="0"/>
                </a:lnTo>
                <a:lnTo>
                  <a:pt x="0" y="0"/>
                </a:lnTo>
                <a:lnTo>
                  <a:pt x="0" y="3422904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4" name="bk object 184"/>
          <p:cNvSpPr/>
          <p:nvPr/>
        </p:nvSpPr>
        <p:spPr>
          <a:xfrm>
            <a:off x="1903476" y="2703576"/>
            <a:ext cx="3839210" cy="147955"/>
          </a:xfrm>
          <a:custGeom>
            <a:avLst/>
            <a:gdLst/>
            <a:ahLst/>
            <a:cxnLst/>
            <a:rect l="l" t="t" r="r" b="b"/>
            <a:pathLst>
              <a:path w="3839210" h="147955">
                <a:moveTo>
                  <a:pt x="0" y="147827"/>
                </a:moveTo>
                <a:lnTo>
                  <a:pt x="3838955" y="147827"/>
                </a:lnTo>
                <a:lnTo>
                  <a:pt x="3838955" y="0"/>
                </a:lnTo>
                <a:lnTo>
                  <a:pt x="0" y="0"/>
                </a:lnTo>
                <a:lnTo>
                  <a:pt x="0" y="147827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5" name="bk object 185"/>
          <p:cNvSpPr/>
          <p:nvPr/>
        </p:nvSpPr>
        <p:spPr>
          <a:xfrm>
            <a:off x="1903476" y="2703576"/>
            <a:ext cx="3839210" cy="147955"/>
          </a:xfrm>
          <a:custGeom>
            <a:avLst/>
            <a:gdLst/>
            <a:ahLst/>
            <a:cxnLst/>
            <a:rect l="l" t="t" r="r" b="b"/>
            <a:pathLst>
              <a:path w="3839210" h="147955">
                <a:moveTo>
                  <a:pt x="0" y="147827"/>
                </a:moveTo>
                <a:lnTo>
                  <a:pt x="3838955" y="147827"/>
                </a:lnTo>
                <a:lnTo>
                  <a:pt x="3838955" y="0"/>
                </a:lnTo>
                <a:lnTo>
                  <a:pt x="0" y="0"/>
                </a:lnTo>
                <a:lnTo>
                  <a:pt x="0" y="147827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6" name="bk object 186"/>
          <p:cNvSpPr/>
          <p:nvPr/>
        </p:nvSpPr>
        <p:spPr>
          <a:xfrm>
            <a:off x="2529839" y="3201923"/>
            <a:ext cx="2586355" cy="2304415"/>
          </a:xfrm>
          <a:custGeom>
            <a:avLst/>
            <a:gdLst/>
            <a:ahLst/>
            <a:cxnLst/>
            <a:rect l="l" t="t" r="r" b="b"/>
            <a:pathLst>
              <a:path w="2586354" h="2304415">
                <a:moveTo>
                  <a:pt x="1293114" y="0"/>
                </a:moveTo>
                <a:lnTo>
                  <a:pt x="1187069" y="3810"/>
                </a:lnTo>
                <a:lnTo>
                  <a:pt x="1083310" y="15112"/>
                </a:lnTo>
                <a:lnTo>
                  <a:pt x="982345" y="33527"/>
                </a:lnTo>
                <a:lnTo>
                  <a:pt x="884427" y="58674"/>
                </a:lnTo>
                <a:lnTo>
                  <a:pt x="789813" y="90550"/>
                </a:lnTo>
                <a:lnTo>
                  <a:pt x="698881" y="128650"/>
                </a:lnTo>
                <a:lnTo>
                  <a:pt x="611886" y="172592"/>
                </a:lnTo>
                <a:lnTo>
                  <a:pt x="529336" y="222250"/>
                </a:lnTo>
                <a:lnTo>
                  <a:pt x="451485" y="277367"/>
                </a:lnTo>
                <a:lnTo>
                  <a:pt x="378714" y="337438"/>
                </a:lnTo>
                <a:lnTo>
                  <a:pt x="311277" y="402336"/>
                </a:lnTo>
                <a:lnTo>
                  <a:pt x="249428" y="471677"/>
                </a:lnTo>
                <a:lnTo>
                  <a:pt x="193675" y="545211"/>
                </a:lnTo>
                <a:lnTo>
                  <a:pt x="144272" y="622681"/>
                </a:lnTo>
                <a:lnTo>
                  <a:pt x="101600" y="703707"/>
                </a:lnTo>
                <a:lnTo>
                  <a:pt x="65912" y="787907"/>
                </a:lnTo>
                <a:lnTo>
                  <a:pt x="37592" y="875283"/>
                </a:lnTo>
                <a:lnTo>
                  <a:pt x="16891" y="965200"/>
                </a:lnTo>
                <a:lnTo>
                  <a:pt x="4318" y="1057656"/>
                </a:lnTo>
                <a:lnTo>
                  <a:pt x="0" y="1152144"/>
                </a:lnTo>
                <a:lnTo>
                  <a:pt x="4318" y="1246632"/>
                </a:lnTo>
                <a:lnTo>
                  <a:pt x="16891" y="1339088"/>
                </a:lnTo>
                <a:lnTo>
                  <a:pt x="37592" y="1429003"/>
                </a:lnTo>
                <a:lnTo>
                  <a:pt x="65912" y="1516380"/>
                </a:lnTo>
                <a:lnTo>
                  <a:pt x="101600" y="1600581"/>
                </a:lnTo>
                <a:lnTo>
                  <a:pt x="144272" y="1681607"/>
                </a:lnTo>
                <a:lnTo>
                  <a:pt x="193675" y="1759077"/>
                </a:lnTo>
                <a:lnTo>
                  <a:pt x="249428" y="1832609"/>
                </a:lnTo>
                <a:lnTo>
                  <a:pt x="311277" y="1901952"/>
                </a:lnTo>
                <a:lnTo>
                  <a:pt x="378714" y="1966849"/>
                </a:lnTo>
                <a:lnTo>
                  <a:pt x="451485" y="2026920"/>
                </a:lnTo>
                <a:lnTo>
                  <a:pt x="529336" y="2082038"/>
                </a:lnTo>
                <a:lnTo>
                  <a:pt x="611886" y="2131695"/>
                </a:lnTo>
                <a:lnTo>
                  <a:pt x="698881" y="2175637"/>
                </a:lnTo>
                <a:lnTo>
                  <a:pt x="789813" y="2213737"/>
                </a:lnTo>
                <a:lnTo>
                  <a:pt x="884427" y="2245614"/>
                </a:lnTo>
                <a:lnTo>
                  <a:pt x="982345" y="2270760"/>
                </a:lnTo>
                <a:lnTo>
                  <a:pt x="1083310" y="2289175"/>
                </a:lnTo>
                <a:lnTo>
                  <a:pt x="1187069" y="2300478"/>
                </a:lnTo>
                <a:lnTo>
                  <a:pt x="1293114" y="2304288"/>
                </a:lnTo>
                <a:lnTo>
                  <a:pt x="1399159" y="2300478"/>
                </a:lnTo>
                <a:lnTo>
                  <a:pt x="1502918" y="2289175"/>
                </a:lnTo>
                <a:lnTo>
                  <a:pt x="1603883" y="2270760"/>
                </a:lnTo>
                <a:lnTo>
                  <a:pt x="1701800" y="2245614"/>
                </a:lnTo>
                <a:lnTo>
                  <a:pt x="1796414" y="2213737"/>
                </a:lnTo>
                <a:lnTo>
                  <a:pt x="1887347" y="2175637"/>
                </a:lnTo>
                <a:lnTo>
                  <a:pt x="1974342" y="2131695"/>
                </a:lnTo>
                <a:lnTo>
                  <a:pt x="2056892" y="2082038"/>
                </a:lnTo>
                <a:lnTo>
                  <a:pt x="2134616" y="2026920"/>
                </a:lnTo>
                <a:lnTo>
                  <a:pt x="2207514" y="1966849"/>
                </a:lnTo>
                <a:lnTo>
                  <a:pt x="2274951" y="1901952"/>
                </a:lnTo>
                <a:lnTo>
                  <a:pt x="2336800" y="1832609"/>
                </a:lnTo>
                <a:lnTo>
                  <a:pt x="2392553" y="1759077"/>
                </a:lnTo>
                <a:lnTo>
                  <a:pt x="2441956" y="1681607"/>
                </a:lnTo>
                <a:lnTo>
                  <a:pt x="2484628" y="1600581"/>
                </a:lnTo>
                <a:lnTo>
                  <a:pt x="2520315" y="1516380"/>
                </a:lnTo>
                <a:lnTo>
                  <a:pt x="2548636" y="1429003"/>
                </a:lnTo>
                <a:lnTo>
                  <a:pt x="2569337" y="1339088"/>
                </a:lnTo>
                <a:lnTo>
                  <a:pt x="2581910" y="1246632"/>
                </a:lnTo>
                <a:lnTo>
                  <a:pt x="2586228" y="1152144"/>
                </a:lnTo>
                <a:lnTo>
                  <a:pt x="2581910" y="1057656"/>
                </a:lnTo>
                <a:lnTo>
                  <a:pt x="2569337" y="965200"/>
                </a:lnTo>
                <a:lnTo>
                  <a:pt x="2548636" y="875283"/>
                </a:lnTo>
                <a:lnTo>
                  <a:pt x="2520315" y="787907"/>
                </a:lnTo>
                <a:lnTo>
                  <a:pt x="2484628" y="703707"/>
                </a:lnTo>
                <a:lnTo>
                  <a:pt x="2441956" y="622681"/>
                </a:lnTo>
                <a:lnTo>
                  <a:pt x="2392553" y="545211"/>
                </a:lnTo>
                <a:lnTo>
                  <a:pt x="2336800" y="471677"/>
                </a:lnTo>
                <a:lnTo>
                  <a:pt x="2274951" y="402336"/>
                </a:lnTo>
                <a:lnTo>
                  <a:pt x="2207514" y="337438"/>
                </a:lnTo>
                <a:lnTo>
                  <a:pt x="2134616" y="277367"/>
                </a:lnTo>
                <a:lnTo>
                  <a:pt x="2056892" y="222250"/>
                </a:lnTo>
                <a:lnTo>
                  <a:pt x="1974342" y="172592"/>
                </a:lnTo>
                <a:lnTo>
                  <a:pt x="1887347" y="128650"/>
                </a:lnTo>
                <a:lnTo>
                  <a:pt x="1796414" y="90550"/>
                </a:lnTo>
                <a:lnTo>
                  <a:pt x="1701800" y="58674"/>
                </a:lnTo>
                <a:lnTo>
                  <a:pt x="1603883" y="33527"/>
                </a:lnTo>
                <a:lnTo>
                  <a:pt x="1502918" y="15112"/>
                </a:lnTo>
                <a:lnTo>
                  <a:pt x="1399159" y="3810"/>
                </a:lnTo>
                <a:lnTo>
                  <a:pt x="129311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7" name="bk object 187"/>
          <p:cNvSpPr/>
          <p:nvPr/>
        </p:nvSpPr>
        <p:spPr>
          <a:xfrm>
            <a:off x="2529839" y="3201923"/>
            <a:ext cx="2586355" cy="2304415"/>
          </a:xfrm>
          <a:custGeom>
            <a:avLst/>
            <a:gdLst/>
            <a:ahLst/>
            <a:cxnLst/>
            <a:rect l="l" t="t" r="r" b="b"/>
            <a:pathLst>
              <a:path w="2586354" h="2304415">
                <a:moveTo>
                  <a:pt x="1293114" y="0"/>
                </a:moveTo>
                <a:lnTo>
                  <a:pt x="1399159" y="3810"/>
                </a:lnTo>
                <a:lnTo>
                  <a:pt x="1502918" y="15112"/>
                </a:lnTo>
                <a:lnTo>
                  <a:pt x="1603883" y="33527"/>
                </a:lnTo>
                <a:lnTo>
                  <a:pt x="1701800" y="58674"/>
                </a:lnTo>
                <a:lnTo>
                  <a:pt x="1796414" y="90550"/>
                </a:lnTo>
                <a:lnTo>
                  <a:pt x="1887347" y="128650"/>
                </a:lnTo>
                <a:lnTo>
                  <a:pt x="1974342" y="172592"/>
                </a:lnTo>
                <a:lnTo>
                  <a:pt x="2056892" y="222250"/>
                </a:lnTo>
                <a:lnTo>
                  <a:pt x="2134616" y="277367"/>
                </a:lnTo>
                <a:lnTo>
                  <a:pt x="2207514" y="337438"/>
                </a:lnTo>
                <a:lnTo>
                  <a:pt x="2274951" y="402336"/>
                </a:lnTo>
                <a:lnTo>
                  <a:pt x="2336800" y="471677"/>
                </a:lnTo>
                <a:lnTo>
                  <a:pt x="2392553" y="545211"/>
                </a:lnTo>
                <a:lnTo>
                  <a:pt x="2441956" y="622681"/>
                </a:lnTo>
                <a:lnTo>
                  <a:pt x="2484628" y="703707"/>
                </a:lnTo>
                <a:lnTo>
                  <a:pt x="2520315" y="787907"/>
                </a:lnTo>
                <a:lnTo>
                  <a:pt x="2548636" y="875283"/>
                </a:lnTo>
                <a:lnTo>
                  <a:pt x="2569337" y="965200"/>
                </a:lnTo>
                <a:lnTo>
                  <a:pt x="2581910" y="1057656"/>
                </a:lnTo>
                <a:lnTo>
                  <a:pt x="2586228" y="1152144"/>
                </a:lnTo>
                <a:lnTo>
                  <a:pt x="2581910" y="1246632"/>
                </a:lnTo>
                <a:lnTo>
                  <a:pt x="2569337" y="1339088"/>
                </a:lnTo>
                <a:lnTo>
                  <a:pt x="2548636" y="1429003"/>
                </a:lnTo>
                <a:lnTo>
                  <a:pt x="2520315" y="1516380"/>
                </a:lnTo>
                <a:lnTo>
                  <a:pt x="2484628" y="1600581"/>
                </a:lnTo>
                <a:lnTo>
                  <a:pt x="2441956" y="1681607"/>
                </a:lnTo>
                <a:lnTo>
                  <a:pt x="2392553" y="1759077"/>
                </a:lnTo>
                <a:lnTo>
                  <a:pt x="2336800" y="1832609"/>
                </a:lnTo>
                <a:lnTo>
                  <a:pt x="2274951" y="1901952"/>
                </a:lnTo>
                <a:lnTo>
                  <a:pt x="2207514" y="1966849"/>
                </a:lnTo>
                <a:lnTo>
                  <a:pt x="2134616" y="2026920"/>
                </a:lnTo>
                <a:lnTo>
                  <a:pt x="2056892" y="2082038"/>
                </a:lnTo>
                <a:lnTo>
                  <a:pt x="1974342" y="2131695"/>
                </a:lnTo>
                <a:lnTo>
                  <a:pt x="1887347" y="2175637"/>
                </a:lnTo>
                <a:lnTo>
                  <a:pt x="1796414" y="2213737"/>
                </a:lnTo>
                <a:lnTo>
                  <a:pt x="1701800" y="2245614"/>
                </a:lnTo>
                <a:lnTo>
                  <a:pt x="1603883" y="2270760"/>
                </a:lnTo>
                <a:lnTo>
                  <a:pt x="1502918" y="2289175"/>
                </a:lnTo>
                <a:lnTo>
                  <a:pt x="1399159" y="2300478"/>
                </a:lnTo>
                <a:lnTo>
                  <a:pt x="1293114" y="2304288"/>
                </a:lnTo>
                <a:lnTo>
                  <a:pt x="1187069" y="2300478"/>
                </a:lnTo>
                <a:lnTo>
                  <a:pt x="1083310" y="2289175"/>
                </a:lnTo>
                <a:lnTo>
                  <a:pt x="982345" y="2270760"/>
                </a:lnTo>
                <a:lnTo>
                  <a:pt x="884427" y="2245614"/>
                </a:lnTo>
                <a:lnTo>
                  <a:pt x="789813" y="2213737"/>
                </a:lnTo>
                <a:lnTo>
                  <a:pt x="698881" y="2175637"/>
                </a:lnTo>
                <a:lnTo>
                  <a:pt x="611886" y="2131695"/>
                </a:lnTo>
                <a:lnTo>
                  <a:pt x="529336" y="2082038"/>
                </a:lnTo>
                <a:lnTo>
                  <a:pt x="451485" y="2026920"/>
                </a:lnTo>
                <a:lnTo>
                  <a:pt x="378714" y="1966849"/>
                </a:lnTo>
                <a:lnTo>
                  <a:pt x="311277" y="1901952"/>
                </a:lnTo>
                <a:lnTo>
                  <a:pt x="249428" y="1832609"/>
                </a:lnTo>
                <a:lnTo>
                  <a:pt x="193675" y="1759077"/>
                </a:lnTo>
                <a:lnTo>
                  <a:pt x="144272" y="1681607"/>
                </a:lnTo>
                <a:lnTo>
                  <a:pt x="101600" y="1600581"/>
                </a:lnTo>
                <a:lnTo>
                  <a:pt x="65912" y="1516380"/>
                </a:lnTo>
                <a:lnTo>
                  <a:pt x="37592" y="1429003"/>
                </a:lnTo>
                <a:lnTo>
                  <a:pt x="16891" y="1339088"/>
                </a:lnTo>
                <a:lnTo>
                  <a:pt x="4318" y="1246632"/>
                </a:lnTo>
                <a:lnTo>
                  <a:pt x="0" y="1152144"/>
                </a:lnTo>
                <a:lnTo>
                  <a:pt x="4318" y="1057656"/>
                </a:lnTo>
                <a:lnTo>
                  <a:pt x="16891" y="965200"/>
                </a:lnTo>
                <a:lnTo>
                  <a:pt x="37592" y="875283"/>
                </a:lnTo>
                <a:lnTo>
                  <a:pt x="65912" y="787907"/>
                </a:lnTo>
                <a:lnTo>
                  <a:pt x="101600" y="703707"/>
                </a:lnTo>
                <a:lnTo>
                  <a:pt x="144272" y="622681"/>
                </a:lnTo>
                <a:lnTo>
                  <a:pt x="193675" y="545211"/>
                </a:lnTo>
                <a:lnTo>
                  <a:pt x="249428" y="471677"/>
                </a:lnTo>
                <a:lnTo>
                  <a:pt x="311277" y="402336"/>
                </a:lnTo>
                <a:lnTo>
                  <a:pt x="378714" y="337438"/>
                </a:lnTo>
                <a:lnTo>
                  <a:pt x="451485" y="277367"/>
                </a:lnTo>
                <a:lnTo>
                  <a:pt x="529336" y="222250"/>
                </a:lnTo>
                <a:lnTo>
                  <a:pt x="611886" y="172592"/>
                </a:lnTo>
                <a:lnTo>
                  <a:pt x="698881" y="128650"/>
                </a:lnTo>
                <a:lnTo>
                  <a:pt x="789813" y="90550"/>
                </a:lnTo>
                <a:lnTo>
                  <a:pt x="884427" y="58674"/>
                </a:lnTo>
                <a:lnTo>
                  <a:pt x="982345" y="33527"/>
                </a:lnTo>
                <a:lnTo>
                  <a:pt x="1083310" y="15112"/>
                </a:lnTo>
                <a:lnTo>
                  <a:pt x="1187069" y="3810"/>
                </a:lnTo>
                <a:lnTo>
                  <a:pt x="1293114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8" name="bk object 188"/>
          <p:cNvSpPr/>
          <p:nvPr/>
        </p:nvSpPr>
        <p:spPr>
          <a:xfrm>
            <a:off x="1903476" y="2982467"/>
            <a:ext cx="3839210" cy="149860"/>
          </a:xfrm>
          <a:custGeom>
            <a:avLst/>
            <a:gdLst/>
            <a:ahLst/>
            <a:cxnLst/>
            <a:rect l="l" t="t" r="r" b="b"/>
            <a:pathLst>
              <a:path w="3839210" h="149860">
                <a:moveTo>
                  <a:pt x="0" y="149351"/>
                </a:moveTo>
                <a:lnTo>
                  <a:pt x="3838955" y="149351"/>
                </a:lnTo>
                <a:lnTo>
                  <a:pt x="3838955" y="0"/>
                </a:lnTo>
                <a:lnTo>
                  <a:pt x="0" y="0"/>
                </a:lnTo>
                <a:lnTo>
                  <a:pt x="0" y="149351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9" name="bk object 189"/>
          <p:cNvSpPr/>
          <p:nvPr/>
        </p:nvSpPr>
        <p:spPr>
          <a:xfrm>
            <a:off x="1903476" y="2982467"/>
            <a:ext cx="3839210" cy="149860"/>
          </a:xfrm>
          <a:custGeom>
            <a:avLst/>
            <a:gdLst/>
            <a:ahLst/>
            <a:cxnLst/>
            <a:rect l="l" t="t" r="r" b="b"/>
            <a:pathLst>
              <a:path w="3839210" h="149860">
                <a:moveTo>
                  <a:pt x="0" y="149351"/>
                </a:moveTo>
                <a:lnTo>
                  <a:pt x="3838955" y="149351"/>
                </a:lnTo>
                <a:lnTo>
                  <a:pt x="3838955" y="0"/>
                </a:lnTo>
                <a:lnTo>
                  <a:pt x="0" y="0"/>
                </a:lnTo>
                <a:lnTo>
                  <a:pt x="0" y="149351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0" name="bk object 190"/>
          <p:cNvSpPr/>
          <p:nvPr/>
        </p:nvSpPr>
        <p:spPr>
          <a:xfrm>
            <a:off x="1903476" y="3270503"/>
            <a:ext cx="3839210" cy="140335"/>
          </a:xfrm>
          <a:custGeom>
            <a:avLst/>
            <a:gdLst/>
            <a:ahLst/>
            <a:cxnLst/>
            <a:rect l="l" t="t" r="r" b="b"/>
            <a:pathLst>
              <a:path w="3839210" h="140335">
                <a:moveTo>
                  <a:pt x="0" y="140208"/>
                </a:moveTo>
                <a:lnTo>
                  <a:pt x="3838955" y="140208"/>
                </a:lnTo>
                <a:lnTo>
                  <a:pt x="3838955" y="0"/>
                </a:lnTo>
                <a:lnTo>
                  <a:pt x="0" y="0"/>
                </a:lnTo>
                <a:lnTo>
                  <a:pt x="0" y="140208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1" name="bk object 191"/>
          <p:cNvSpPr/>
          <p:nvPr/>
        </p:nvSpPr>
        <p:spPr>
          <a:xfrm>
            <a:off x="1903476" y="3270503"/>
            <a:ext cx="3839210" cy="140335"/>
          </a:xfrm>
          <a:custGeom>
            <a:avLst/>
            <a:gdLst/>
            <a:ahLst/>
            <a:cxnLst/>
            <a:rect l="l" t="t" r="r" b="b"/>
            <a:pathLst>
              <a:path w="3839210" h="140335">
                <a:moveTo>
                  <a:pt x="0" y="140208"/>
                </a:moveTo>
                <a:lnTo>
                  <a:pt x="3838955" y="140208"/>
                </a:lnTo>
                <a:lnTo>
                  <a:pt x="3838955" y="0"/>
                </a:lnTo>
                <a:lnTo>
                  <a:pt x="0" y="0"/>
                </a:lnTo>
                <a:lnTo>
                  <a:pt x="0" y="140208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2" name="bk object 192"/>
          <p:cNvSpPr/>
          <p:nvPr/>
        </p:nvSpPr>
        <p:spPr>
          <a:xfrm>
            <a:off x="1903476" y="3550920"/>
            <a:ext cx="3839210" cy="139065"/>
          </a:xfrm>
          <a:custGeom>
            <a:avLst/>
            <a:gdLst/>
            <a:ahLst/>
            <a:cxnLst/>
            <a:rect l="l" t="t" r="r" b="b"/>
            <a:pathLst>
              <a:path w="3839210" h="139064">
                <a:moveTo>
                  <a:pt x="0" y="138683"/>
                </a:moveTo>
                <a:lnTo>
                  <a:pt x="3838955" y="138683"/>
                </a:lnTo>
                <a:lnTo>
                  <a:pt x="3838955" y="0"/>
                </a:lnTo>
                <a:lnTo>
                  <a:pt x="0" y="0"/>
                </a:lnTo>
                <a:lnTo>
                  <a:pt x="0" y="138683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3" name="bk object 193"/>
          <p:cNvSpPr/>
          <p:nvPr/>
        </p:nvSpPr>
        <p:spPr>
          <a:xfrm>
            <a:off x="1903476" y="3550920"/>
            <a:ext cx="3839210" cy="139065"/>
          </a:xfrm>
          <a:custGeom>
            <a:avLst/>
            <a:gdLst/>
            <a:ahLst/>
            <a:cxnLst/>
            <a:rect l="l" t="t" r="r" b="b"/>
            <a:pathLst>
              <a:path w="3839210" h="139064">
                <a:moveTo>
                  <a:pt x="0" y="138683"/>
                </a:moveTo>
                <a:lnTo>
                  <a:pt x="3838955" y="138683"/>
                </a:lnTo>
                <a:lnTo>
                  <a:pt x="3838955" y="0"/>
                </a:lnTo>
                <a:lnTo>
                  <a:pt x="0" y="0"/>
                </a:lnTo>
                <a:lnTo>
                  <a:pt x="0" y="138683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4" name="bk object 194"/>
          <p:cNvSpPr/>
          <p:nvPr/>
        </p:nvSpPr>
        <p:spPr>
          <a:xfrm>
            <a:off x="1903476" y="3829811"/>
            <a:ext cx="3839210" cy="140335"/>
          </a:xfrm>
          <a:custGeom>
            <a:avLst/>
            <a:gdLst/>
            <a:ahLst/>
            <a:cxnLst/>
            <a:rect l="l" t="t" r="r" b="b"/>
            <a:pathLst>
              <a:path w="3839210" h="140335">
                <a:moveTo>
                  <a:pt x="0" y="140207"/>
                </a:moveTo>
                <a:lnTo>
                  <a:pt x="3838955" y="140207"/>
                </a:lnTo>
                <a:lnTo>
                  <a:pt x="3838955" y="0"/>
                </a:lnTo>
                <a:lnTo>
                  <a:pt x="0" y="0"/>
                </a:lnTo>
                <a:lnTo>
                  <a:pt x="0" y="140207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5" name="bk object 195"/>
          <p:cNvSpPr/>
          <p:nvPr/>
        </p:nvSpPr>
        <p:spPr>
          <a:xfrm>
            <a:off x="1903476" y="3829811"/>
            <a:ext cx="3839210" cy="140335"/>
          </a:xfrm>
          <a:custGeom>
            <a:avLst/>
            <a:gdLst/>
            <a:ahLst/>
            <a:cxnLst/>
            <a:rect l="l" t="t" r="r" b="b"/>
            <a:pathLst>
              <a:path w="3839210" h="140335">
                <a:moveTo>
                  <a:pt x="0" y="140207"/>
                </a:moveTo>
                <a:lnTo>
                  <a:pt x="3838955" y="140207"/>
                </a:lnTo>
                <a:lnTo>
                  <a:pt x="3838955" y="0"/>
                </a:lnTo>
                <a:lnTo>
                  <a:pt x="0" y="0"/>
                </a:lnTo>
                <a:lnTo>
                  <a:pt x="0" y="140207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6" name="bk object 196"/>
          <p:cNvSpPr/>
          <p:nvPr/>
        </p:nvSpPr>
        <p:spPr>
          <a:xfrm>
            <a:off x="1903476" y="4108703"/>
            <a:ext cx="3839210" cy="140335"/>
          </a:xfrm>
          <a:custGeom>
            <a:avLst/>
            <a:gdLst/>
            <a:ahLst/>
            <a:cxnLst/>
            <a:rect l="l" t="t" r="r" b="b"/>
            <a:pathLst>
              <a:path w="3839210" h="140335">
                <a:moveTo>
                  <a:pt x="0" y="140208"/>
                </a:moveTo>
                <a:lnTo>
                  <a:pt x="3838955" y="140208"/>
                </a:lnTo>
                <a:lnTo>
                  <a:pt x="3838955" y="0"/>
                </a:lnTo>
                <a:lnTo>
                  <a:pt x="0" y="0"/>
                </a:lnTo>
                <a:lnTo>
                  <a:pt x="0" y="140208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7" name="bk object 197"/>
          <p:cNvSpPr/>
          <p:nvPr/>
        </p:nvSpPr>
        <p:spPr>
          <a:xfrm>
            <a:off x="1903476" y="4108703"/>
            <a:ext cx="3839210" cy="140335"/>
          </a:xfrm>
          <a:custGeom>
            <a:avLst/>
            <a:gdLst/>
            <a:ahLst/>
            <a:cxnLst/>
            <a:rect l="l" t="t" r="r" b="b"/>
            <a:pathLst>
              <a:path w="3839210" h="140335">
                <a:moveTo>
                  <a:pt x="0" y="140208"/>
                </a:moveTo>
                <a:lnTo>
                  <a:pt x="3838955" y="140208"/>
                </a:lnTo>
                <a:lnTo>
                  <a:pt x="3838955" y="0"/>
                </a:lnTo>
                <a:lnTo>
                  <a:pt x="0" y="0"/>
                </a:lnTo>
                <a:lnTo>
                  <a:pt x="0" y="140208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8" name="bk object 198"/>
          <p:cNvSpPr/>
          <p:nvPr/>
        </p:nvSpPr>
        <p:spPr>
          <a:xfrm>
            <a:off x="1903476" y="4396740"/>
            <a:ext cx="3839210" cy="131445"/>
          </a:xfrm>
          <a:custGeom>
            <a:avLst/>
            <a:gdLst/>
            <a:ahLst/>
            <a:cxnLst/>
            <a:rect l="l" t="t" r="r" b="b"/>
            <a:pathLst>
              <a:path w="3839210" h="131445">
                <a:moveTo>
                  <a:pt x="0" y="131063"/>
                </a:moveTo>
                <a:lnTo>
                  <a:pt x="3838955" y="131063"/>
                </a:lnTo>
                <a:lnTo>
                  <a:pt x="3838955" y="0"/>
                </a:lnTo>
                <a:lnTo>
                  <a:pt x="0" y="0"/>
                </a:lnTo>
                <a:lnTo>
                  <a:pt x="0" y="131063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9" name="bk object 199"/>
          <p:cNvSpPr/>
          <p:nvPr/>
        </p:nvSpPr>
        <p:spPr>
          <a:xfrm>
            <a:off x="1903476" y="4396740"/>
            <a:ext cx="3839210" cy="131445"/>
          </a:xfrm>
          <a:custGeom>
            <a:avLst/>
            <a:gdLst/>
            <a:ahLst/>
            <a:cxnLst/>
            <a:rect l="l" t="t" r="r" b="b"/>
            <a:pathLst>
              <a:path w="3839210" h="131445">
                <a:moveTo>
                  <a:pt x="0" y="131063"/>
                </a:moveTo>
                <a:lnTo>
                  <a:pt x="3838955" y="131063"/>
                </a:lnTo>
                <a:lnTo>
                  <a:pt x="3838955" y="0"/>
                </a:lnTo>
                <a:lnTo>
                  <a:pt x="0" y="0"/>
                </a:lnTo>
                <a:lnTo>
                  <a:pt x="0" y="131063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0" name="bk object 200"/>
          <p:cNvSpPr/>
          <p:nvPr/>
        </p:nvSpPr>
        <p:spPr>
          <a:xfrm>
            <a:off x="1903476" y="4677155"/>
            <a:ext cx="3839210" cy="131445"/>
          </a:xfrm>
          <a:custGeom>
            <a:avLst/>
            <a:gdLst/>
            <a:ahLst/>
            <a:cxnLst/>
            <a:rect l="l" t="t" r="r" b="b"/>
            <a:pathLst>
              <a:path w="3839210" h="131445">
                <a:moveTo>
                  <a:pt x="0" y="131064"/>
                </a:moveTo>
                <a:lnTo>
                  <a:pt x="3838955" y="131064"/>
                </a:lnTo>
                <a:lnTo>
                  <a:pt x="3838955" y="0"/>
                </a:lnTo>
                <a:lnTo>
                  <a:pt x="0" y="0"/>
                </a:lnTo>
                <a:lnTo>
                  <a:pt x="0" y="13106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1" name="bk object 201"/>
          <p:cNvSpPr/>
          <p:nvPr/>
        </p:nvSpPr>
        <p:spPr>
          <a:xfrm>
            <a:off x="1903476" y="4677155"/>
            <a:ext cx="3839210" cy="131445"/>
          </a:xfrm>
          <a:custGeom>
            <a:avLst/>
            <a:gdLst/>
            <a:ahLst/>
            <a:cxnLst/>
            <a:rect l="l" t="t" r="r" b="b"/>
            <a:pathLst>
              <a:path w="3839210" h="131445">
                <a:moveTo>
                  <a:pt x="0" y="131064"/>
                </a:moveTo>
                <a:lnTo>
                  <a:pt x="3838955" y="131064"/>
                </a:lnTo>
                <a:lnTo>
                  <a:pt x="3838955" y="0"/>
                </a:lnTo>
                <a:lnTo>
                  <a:pt x="0" y="0"/>
                </a:lnTo>
                <a:lnTo>
                  <a:pt x="0" y="131064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2" name="bk object 202"/>
          <p:cNvSpPr/>
          <p:nvPr/>
        </p:nvSpPr>
        <p:spPr>
          <a:xfrm>
            <a:off x="1903476" y="4946903"/>
            <a:ext cx="3839210" cy="140335"/>
          </a:xfrm>
          <a:custGeom>
            <a:avLst/>
            <a:gdLst/>
            <a:ahLst/>
            <a:cxnLst/>
            <a:rect l="l" t="t" r="r" b="b"/>
            <a:pathLst>
              <a:path w="3839210" h="140335">
                <a:moveTo>
                  <a:pt x="0" y="140208"/>
                </a:moveTo>
                <a:lnTo>
                  <a:pt x="3838955" y="140208"/>
                </a:lnTo>
                <a:lnTo>
                  <a:pt x="3838955" y="0"/>
                </a:lnTo>
                <a:lnTo>
                  <a:pt x="0" y="0"/>
                </a:lnTo>
                <a:lnTo>
                  <a:pt x="0" y="140208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3" name="bk object 203"/>
          <p:cNvSpPr/>
          <p:nvPr/>
        </p:nvSpPr>
        <p:spPr>
          <a:xfrm>
            <a:off x="1903476" y="4946903"/>
            <a:ext cx="3839210" cy="140335"/>
          </a:xfrm>
          <a:custGeom>
            <a:avLst/>
            <a:gdLst/>
            <a:ahLst/>
            <a:cxnLst/>
            <a:rect l="l" t="t" r="r" b="b"/>
            <a:pathLst>
              <a:path w="3839210" h="140335">
                <a:moveTo>
                  <a:pt x="0" y="140208"/>
                </a:moveTo>
                <a:lnTo>
                  <a:pt x="3838955" y="140208"/>
                </a:lnTo>
                <a:lnTo>
                  <a:pt x="3838955" y="0"/>
                </a:lnTo>
                <a:lnTo>
                  <a:pt x="0" y="0"/>
                </a:lnTo>
                <a:lnTo>
                  <a:pt x="0" y="140208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4" name="bk object 204"/>
          <p:cNvSpPr/>
          <p:nvPr/>
        </p:nvSpPr>
        <p:spPr>
          <a:xfrm>
            <a:off x="1903476" y="5227320"/>
            <a:ext cx="3839210" cy="139065"/>
          </a:xfrm>
          <a:custGeom>
            <a:avLst/>
            <a:gdLst/>
            <a:ahLst/>
            <a:cxnLst/>
            <a:rect l="l" t="t" r="r" b="b"/>
            <a:pathLst>
              <a:path w="3839210" h="139064">
                <a:moveTo>
                  <a:pt x="0" y="138683"/>
                </a:moveTo>
                <a:lnTo>
                  <a:pt x="3838955" y="138683"/>
                </a:lnTo>
                <a:lnTo>
                  <a:pt x="3838955" y="0"/>
                </a:lnTo>
                <a:lnTo>
                  <a:pt x="0" y="0"/>
                </a:lnTo>
                <a:lnTo>
                  <a:pt x="0" y="138683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5" name="bk object 205"/>
          <p:cNvSpPr/>
          <p:nvPr/>
        </p:nvSpPr>
        <p:spPr>
          <a:xfrm>
            <a:off x="1903476" y="5227320"/>
            <a:ext cx="3839210" cy="139065"/>
          </a:xfrm>
          <a:custGeom>
            <a:avLst/>
            <a:gdLst/>
            <a:ahLst/>
            <a:cxnLst/>
            <a:rect l="l" t="t" r="r" b="b"/>
            <a:pathLst>
              <a:path w="3839210" h="139064">
                <a:moveTo>
                  <a:pt x="0" y="138683"/>
                </a:moveTo>
                <a:lnTo>
                  <a:pt x="3838955" y="138683"/>
                </a:lnTo>
                <a:lnTo>
                  <a:pt x="3838955" y="0"/>
                </a:lnTo>
                <a:lnTo>
                  <a:pt x="0" y="0"/>
                </a:lnTo>
                <a:lnTo>
                  <a:pt x="0" y="138683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6" name="bk object 206"/>
          <p:cNvSpPr/>
          <p:nvPr/>
        </p:nvSpPr>
        <p:spPr>
          <a:xfrm>
            <a:off x="1903476" y="5515355"/>
            <a:ext cx="3839210" cy="131445"/>
          </a:xfrm>
          <a:custGeom>
            <a:avLst/>
            <a:gdLst/>
            <a:ahLst/>
            <a:cxnLst/>
            <a:rect l="l" t="t" r="r" b="b"/>
            <a:pathLst>
              <a:path w="3839210" h="131445">
                <a:moveTo>
                  <a:pt x="0" y="131064"/>
                </a:moveTo>
                <a:lnTo>
                  <a:pt x="3838955" y="131064"/>
                </a:lnTo>
                <a:lnTo>
                  <a:pt x="3838955" y="0"/>
                </a:lnTo>
                <a:lnTo>
                  <a:pt x="0" y="0"/>
                </a:lnTo>
                <a:lnTo>
                  <a:pt x="0" y="13106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7" name="bk object 207"/>
          <p:cNvSpPr/>
          <p:nvPr/>
        </p:nvSpPr>
        <p:spPr>
          <a:xfrm>
            <a:off x="1903476" y="5515355"/>
            <a:ext cx="3839210" cy="131445"/>
          </a:xfrm>
          <a:custGeom>
            <a:avLst/>
            <a:gdLst/>
            <a:ahLst/>
            <a:cxnLst/>
            <a:rect l="l" t="t" r="r" b="b"/>
            <a:pathLst>
              <a:path w="3839210" h="131445">
                <a:moveTo>
                  <a:pt x="0" y="131064"/>
                </a:moveTo>
                <a:lnTo>
                  <a:pt x="3838955" y="131064"/>
                </a:lnTo>
                <a:lnTo>
                  <a:pt x="3838955" y="0"/>
                </a:lnTo>
                <a:lnTo>
                  <a:pt x="0" y="0"/>
                </a:lnTo>
                <a:lnTo>
                  <a:pt x="0" y="131064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8" name="bk object 208"/>
          <p:cNvSpPr/>
          <p:nvPr/>
        </p:nvSpPr>
        <p:spPr>
          <a:xfrm>
            <a:off x="1903476" y="5794247"/>
            <a:ext cx="3839210" cy="131445"/>
          </a:xfrm>
          <a:custGeom>
            <a:avLst/>
            <a:gdLst/>
            <a:ahLst/>
            <a:cxnLst/>
            <a:rect l="l" t="t" r="r" b="b"/>
            <a:pathLst>
              <a:path w="3839210" h="131445">
                <a:moveTo>
                  <a:pt x="0" y="131063"/>
                </a:moveTo>
                <a:lnTo>
                  <a:pt x="3838955" y="131063"/>
                </a:lnTo>
                <a:lnTo>
                  <a:pt x="3838955" y="0"/>
                </a:lnTo>
                <a:lnTo>
                  <a:pt x="0" y="0"/>
                </a:lnTo>
                <a:lnTo>
                  <a:pt x="0" y="131063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9" name="bk object 209"/>
          <p:cNvSpPr/>
          <p:nvPr/>
        </p:nvSpPr>
        <p:spPr>
          <a:xfrm>
            <a:off x="1903476" y="5794247"/>
            <a:ext cx="3839210" cy="131445"/>
          </a:xfrm>
          <a:custGeom>
            <a:avLst/>
            <a:gdLst/>
            <a:ahLst/>
            <a:cxnLst/>
            <a:rect l="l" t="t" r="r" b="b"/>
            <a:pathLst>
              <a:path w="3839210" h="131445">
                <a:moveTo>
                  <a:pt x="0" y="131063"/>
                </a:moveTo>
                <a:lnTo>
                  <a:pt x="3838955" y="131063"/>
                </a:lnTo>
                <a:lnTo>
                  <a:pt x="3838955" y="0"/>
                </a:lnTo>
                <a:lnTo>
                  <a:pt x="0" y="0"/>
                </a:lnTo>
                <a:lnTo>
                  <a:pt x="0" y="131063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0" name="bk object 210"/>
          <p:cNvSpPr/>
          <p:nvPr/>
        </p:nvSpPr>
        <p:spPr>
          <a:xfrm>
            <a:off x="1904364" y="3717035"/>
            <a:ext cx="68707" cy="685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1" name="bk object 211"/>
          <p:cNvSpPr/>
          <p:nvPr/>
        </p:nvSpPr>
        <p:spPr>
          <a:xfrm>
            <a:off x="1277111" y="3751230"/>
            <a:ext cx="627380" cy="0"/>
          </a:xfrm>
          <a:custGeom>
            <a:avLst/>
            <a:gdLst/>
            <a:ahLst/>
            <a:cxnLst/>
            <a:rect l="l" t="t" r="r" b="b"/>
            <a:pathLst>
              <a:path w="627380">
                <a:moveTo>
                  <a:pt x="0" y="0"/>
                </a:moveTo>
                <a:lnTo>
                  <a:pt x="627214" y="0"/>
                </a:lnTo>
              </a:path>
            </a:pathLst>
          </a:custGeom>
          <a:ln w="857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2" name="bk object 212"/>
          <p:cNvSpPr/>
          <p:nvPr/>
        </p:nvSpPr>
        <p:spPr>
          <a:xfrm>
            <a:off x="1917445" y="3747008"/>
            <a:ext cx="65405" cy="8890"/>
          </a:xfrm>
          <a:custGeom>
            <a:avLst/>
            <a:gdLst/>
            <a:ahLst/>
            <a:cxnLst/>
            <a:rect l="l" t="t" r="r" b="b"/>
            <a:pathLst>
              <a:path w="65405" h="8889">
                <a:moveTo>
                  <a:pt x="55372" y="0"/>
                </a:moveTo>
                <a:lnTo>
                  <a:pt x="0" y="0"/>
                </a:lnTo>
                <a:lnTo>
                  <a:pt x="0" y="8509"/>
                </a:lnTo>
                <a:lnTo>
                  <a:pt x="55626" y="8509"/>
                </a:lnTo>
                <a:lnTo>
                  <a:pt x="65278" y="4318"/>
                </a:lnTo>
                <a:lnTo>
                  <a:pt x="5537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500" b="1" i="1" u="sng">
                <a:solidFill>
                  <a:schemeClr val="tx1"/>
                </a:solidFill>
                <a:latin typeface="华文中宋"/>
                <a:cs typeface="华文中宋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9/8/2021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205" y="1600201"/>
            <a:ext cx="10973596" cy="4525963"/>
          </a:xfrm>
          <a:prstGeom prst="rect">
            <a:avLst/>
          </a:prstGeom>
        </p:spPr>
        <p:txBody>
          <a:bodyPr lIns="78794" tIns="39397" rIns="78794" bIns="39397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56410434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114" y="273054"/>
            <a:ext cx="6816689" cy="5853113"/>
          </a:xfrm>
          <a:prstGeom prst="rect">
            <a:avLst/>
          </a:prstGeom>
        </p:spPr>
        <p:txBody>
          <a:bodyPr lIns="78794" tIns="39397" rIns="78794" bIns="39397"/>
          <a:lstStyle>
            <a:lvl1pPr>
              <a:defRPr sz="3733"/>
            </a:lvl1pPr>
            <a:lvl2pPr>
              <a:defRPr sz="3200"/>
            </a:lvl2pPr>
            <a:lvl3pPr>
              <a:defRPr sz="2800"/>
            </a:lvl3pPr>
            <a:lvl4pPr>
              <a:defRPr sz="2267"/>
            </a:lvl4pPr>
            <a:lvl5pPr>
              <a:defRPr sz="2267"/>
            </a:lvl5pPr>
            <a:lvl6pPr>
              <a:defRPr sz="2267"/>
            </a:lvl6pPr>
            <a:lvl7pPr>
              <a:defRPr sz="2267"/>
            </a:lvl7pPr>
            <a:lvl8pPr>
              <a:defRPr sz="2267"/>
            </a:lvl8pPr>
            <a:lvl9pPr>
              <a:defRPr sz="2267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205" y="1435104"/>
            <a:ext cx="4011575" cy="4691063"/>
          </a:xfrm>
          <a:prstGeom prst="rect">
            <a:avLst/>
          </a:prstGeom>
        </p:spPr>
        <p:txBody>
          <a:bodyPr lIns="78794" tIns="39397" rIns="78794" bIns="39397"/>
          <a:lstStyle>
            <a:lvl1pPr marL="0" indent="0">
              <a:buNone/>
              <a:defRPr sz="1600"/>
            </a:lvl1pPr>
            <a:lvl2pPr marL="524920" indent="0">
              <a:buNone/>
              <a:defRPr sz="1333"/>
            </a:lvl2pPr>
            <a:lvl3pPr marL="1050687" indent="0">
              <a:buNone/>
              <a:defRPr sz="1200"/>
            </a:lvl3pPr>
            <a:lvl4pPr marL="1575607" indent="0">
              <a:buNone/>
              <a:defRPr sz="1067"/>
            </a:lvl4pPr>
            <a:lvl5pPr marL="2101374" indent="0">
              <a:buNone/>
              <a:defRPr sz="1067"/>
            </a:lvl5pPr>
            <a:lvl6pPr marL="2626294" indent="0">
              <a:buNone/>
              <a:defRPr sz="1067"/>
            </a:lvl6pPr>
            <a:lvl7pPr marL="3152061" indent="0">
              <a:buNone/>
              <a:defRPr sz="1067"/>
            </a:lvl7pPr>
            <a:lvl8pPr marL="3676981" indent="0">
              <a:buNone/>
              <a:defRPr sz="1067"/>
            </a:lvl8pPr>
            <a:lvl9pPr marL="4201902" indent="0">
              <a:buNone/>
              <a:defRPr sz="1067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93223475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6156827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C:\Users\Administrator\Desktop\图片1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1" descr="C:\Users\Administrator\AppData\Roaming\Tencent\Users\911715158\QQ\WinTemp\RichOle\(XE~YYWUP@J3W`AH6@5EH(A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6712" y="190477"/>
            <a:ext cx="2000264" cy="72992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77779809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C:\Users\Administrator\Desktop\图片1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1" descr="C:\Users\Administrator\AppData\Roaming\Tencent\Users\911715158\QQ\WinTemp\RichOle\(XE~YYWUP@J3W`AH6@5EH(A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6712" y="190477"/>
            <a:ext cx="2000264" cy="72992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26288359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C:\Users\Administrator\Desktop\图片1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1" descr="C:\Users\Administrator\AppData\Roaming\Tencent\Users\911715158\QQ\WinTemp\RichOle\(XE~YYWUP@J3W`AH6@5EH(A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6712" y="190477"/>
            <a:ext cx="2000264" cy="72992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7880180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C:\Users\Administrator\Desktop\图片1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1" descr="C:\Users\Administrator\AppData\Roaming\Tencent\Users\911715158\QQ\WinTemp\RichOle\(XE~YYWUP@J3W`AH6@5EH(A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6712" y="190477"/>
            <a:ext cx="2000264" cy="72992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124168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C:\Users\Administrator\Desktop\图片1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1" descr="C:\Users\Administrator\AppData\Roaming\Tencent\Users\911715158\QQ\WinTemp\RichOle\(XE~YYWUP@J3W`AH6@5EH(A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6712" y="190477"/>
            <a:ext cx="2000264" cy="72992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9465607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C:\Users\Administrator\Desktop\图片1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1" descr="C:\Users\Administrator\AppData\Roaming\Tencent\Users\911715158\QQ\WinTemp\RichOle\(XE~YYWUP@J3W`AH6@5EH(A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6712" y="190477"/>
            <a:ext cx="2000264" cy="72992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81888966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C:\Users\Administrator\Desktop\图片1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1" descr="C:\Users\Administrator\AppData\Roaming\Tencent\Users\911715158\QQ\WinTemp\RichOle\(XE~YYWUP@J3W`AH6@5EH(A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6712" y="190477"/>
            <a:ext cx="2000264" cy="72992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882496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500" b="1" i="1" u="sng">
                <a:solidFill>
                  <a:schemeClr val="tx1"/>
                </a:solidFill>
                <a:latin typeface="华文中宋"/>
                <a:cs typeface="华文中宋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9/8/2021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C:\Users\Administrator\Desktop\图片1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1" descr="C:\Users\Administrator\AppData\Roaming\Tencent\Users\911715158\QQ\WinTemp\RichOle\(XE~YYWUP@J3W`AH6@5EH(A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6712" y="190477"/>
            <a:ext cx="2000264" cy="72992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84938250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C:\Users\Administrator\Desktop\图片1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1" descr="C:\Users\Administrator\AppData\Roaming\Tencent\Users\911715158\QQ\WinTemp\RichOle\(XE~YYWUP@J3W`AH6@5EH(A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6712" y="190477"/>
            <a:ext cx="2000264" cy="72992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68734052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C:\Users\Administrator\Desktop\图片1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1" descr="C:\Users\Administrator\AppData\Roaming\Tencent\Users\911715158\QQ\WinTemp\RichOle\(XE~YYWUP@J3W`AH6@5EH(A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6712" y="190477"/>
            <a:ext cx="2000264" cy="72992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5902727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9/8/2021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ctrTitle" hasCustomPrompt="1"/>
          </p:nvPr>
        </p:nvSpPr>
        <p:spPr>
          <a:xfrm>
            <a:off x="580061" y="2757646"/>
            <a:ext cx="10364391" cy="866089"/>
          </a:xfrm>
          <a:prstGeom prst="rect">
            <a:avLst/>
          </a:prstGeom>
        </p:spPr>
        <p:txBody>
          <a:bodyPr lIns="57397" tIns="28698" rIns="57397" bIns="28698" anchor="ctr"/>
          <a:lstStyle>
            <a:lvl1pPr algn="l">
              <a:defRPr sz="3600" b="1">
                <a:solidFill>
                  <a:schemeClr val="tx1"/>
                </a:solidFill>
              </a:defRPr>
            </a:lvl1pPr>
          </a:lstStyle>
          <a:p>
            <a:r>
              <a:rPr lang="en-US" altLang="zh-CN"/>
              <a:t>Please input your headline</a:t>
            </a:r>
            <a:endParaRPr lang="zh-CN" altLang="en-US" dirty="0"/>
          </a:p>
        </p:txBody>
      </p:sp>
      <p:sp>
        <p:nvSpPr>
          <p:cNvPr id="6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603964" y="3796407"/>
            <a:ext cx="8533805" cy="471041"/>
          </a:xfrm>
          <a:prstGeom prst="rect">
            <a:avLst/>
          </a:prstGeom>
        </p:spPr>
        <p:txBody>
          <a:bodyPr lIns="57397" tIns="28698" rIns="57397" bIns="28698" anchor="ctr"/>
          <a:lstStyle>
            <a:lvl1pPr marL="0" indent="0" algn="l">
              <a:buNone/>
              <a:defRPr>
                <a:solidFill>
                  <a:schemeClr val="bg2">
                    <a:lumMod val="50000"/>
                  </a:schemeClr>
                </a:solidFill>
              </a:defRPr>
            </a:lvl1pPr>
            <a:lvl2pPr marL="2869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5739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8609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1479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4349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7219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0088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2958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/>
              <a:t>Please input your subtitle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947842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4"/>
            <a:ext cx="2743200" cy="365125"/>
          </a:xfrm>
        </p:spPr>
        <p:txBody>
          <a:bodyPr/>
          <a:lstStyle/>
          <a:p>
            <a:fld id="{7F0B2568-B2EA-4BFB-AE09-5EEA1C9758BF}" type="datetimeFigureOut">
              <a:rPr lang="zh-CN" altLang="en-US" smtClean="0"/>
              <a:t>2021/9/8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4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4"/>
            <a:ext cx="2743200" cy="365125"/>
          </a:xfrm>
        </p:spPr>
        <p:txBody>
          <a:bodyPr/>
          <a:lstStyle/>
          <a:p>
            <a:fld id="{AB7B439B-D6E1-4059-9FD6-724C6A42BBA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830756"/>
      </p:ext>
    </p:extLst>
  </p:cSld>
  <p:clrMapOvr>
    <a:masterClrMapping/>
  </p:clrMapOvr>
  <p:transition spd="slow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一栏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占位符 1"/>
          <p:cNvSpPr>
            <a:spLocks noGrp="1"/>
          </p:cNvSpPr>
          <p:nvPr>
            <p:ph type="title" hasCustomPrompt="1"/>
          </p:nvPr>
        </p:nvSpPr>
        <p:spPr>
          <a:xfrm>
            <a:off x="609600" y="416757"/>
            <a:ext cx="10972800" cy="576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baseline="0">
                <a:solidFill>
                  <a:srgbClr val="2A3852"/>
                </a:solidFill>
              </a:defRPr>
            </a:lvl1pPr>
          </a:lstStyle>
          <a:p>
            <a:r>
              <a:rPr lang="en-US" altLang="zh-CN"/>
              <a:t>Please</a:t>
            </a:r>
            <a:r>
              <a:rPr lang="zh-CN" altLang="en-US"/>
              <a:t> </a:t>
            </a:r>
            <a:r>
              <a:rPr lang="en-US" altLang="zh-CN"/>
              <a:t>input your title</a:t>
            </a:r>
            <a:endParaRPr lang="zh-CN" altLang="en-US"/>
          </a:p>
        </p:txBody>
      </p:sp>
      <p:sp>
        <p:nvSpPr>
          <p:cNvPr id="8" name="文本占位符 2"/>
          <p:cNvSpPr>
            <a:spLocks noGrp="1"/>
          </p:cNvSpPr>
          <p:nvPr>
            <p:ph idx="1" hasCustomPrompt="1"/>
          </p:nvPr>
        </p:nvSpPr>
        <p:spPr>
          <a:xfrm>
            <a:off x="624289" y="1244906"/>
            <a:ext cx="10972800" cy="48694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solidFill>
                  <a:srgbClr val="2A3852"/>
                </a:solidFill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>
                <a:solidFill>
                  <a:srgbClr val="2A3852"/>
                </a:solidFill>
              </a:defRPr>
            </a:lvl2pPr>
            <a:lvl3pPr marL="11430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solidFill>
                  <a:srgbClr val="2A3852"/>
                </a:solidFill>
              </a:defRPr>
            </a:lvl3pPr>
            <a:lvl4pPr marL="16002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>
                <a:solidFill>
                  <a:srgbClr val="2A3852"/>
                </a:solidFill>
              </a:defRPr>
            </a:lvl4pPr>
            <a:lvl5pPr marL="20574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»"/>
              <a:tabLst/>
              <a:defRPr>
                <a:solidFill>
                  <a:srgbClr val="2A3852"/>
                </a:solidFill>
              </a:defRPr>
            </a:lvl5pPr>
          </a:lstStyle>
          <a:p>
            <a:pPr lvl="0"/>
            <a:r>
              <a:rPr lang="en-US" altLang="zh-CN"/>
              <a:t>First level text</a:t>
            </a:r>
            <a:endParaRPr lang="zh-CN" altLang="en-US"/>
          </a:p>
          <a:p>
            <a:pPr lvl="1"/>
            <a:r>
              <a:rPr lang="en-US" altLang="zh-CN"/>
              <a:t>Second level text</a:t>
            </a:r>
            <a:endParaRPr lang="zh-CN" altLang="en-US"/>
          </a:p>
          <a:p>
            <a:pPr lvl="2"/>
            <a:r>
              <a:rPr lang="en-US" altLang="zh-CN"/>
              <a:t>Third level text</a:t>
            </a:r>
            <a:endParaRPr lang="zh-CN" altLang="en-US"/>
          </a:p>
          <a:p>
            <a:pPr lvl="3"/>
            <a:r>
              <a:rPr lang="en-US" altLang="zh-CN"/>
              <a:t>Fourth level text</a:t>
            </a:r>
            <a:endParaRPr lang="zh-CN" altLang="en-US"/>
          </a:p>
          <a:p>
            <a:pPr lvl="4"/>
            <a:r>
              <a:rPr lang="en-US" altLang="zh-CN"/>
              <a:t>Fifth level text</a:t>
            </a:r>
            <a:endParaRPr lang="zh-CN" altLang="en-US"/>
          </a:p>
          <a:p>
            <a:pPr lvl="0"/>
            <a:r>
              <a:rPr lang="en-US" altLang="zh-CN"/>
              <a:t>First level text</a:t>
            </a:r>
            <a:endParaRPr lang="zh-CN" altLang="en-US"/>
          </a:p>
          <a:p>
            <a:pPr lvl="1"/>
            <a:r>
              <a:rPr lang="en-US" altLang="zh-CN"/>
              <a:t>Second level text</a:t>
            </a:r>
            <a:endParaRPr lang="zh-CN" altLang="en-US"/>
          </a:p>
          <a:p>
            <a:pPr lvl="2"/>
            <a:r>
              <a:rPr lang="en-US" altLang="zh-CN"/>
              <a:t>Third level text</a:t>
            </a:r>
            <a:endParaRPr lang="zh-CN" altLang="en-US"/>
          </a:p>
          <a:p>
            <a:pPr lvl="3"/>
            <a:r>
              <a:rPr lang="en-US" altLang="zh-CN"/>
              <a:t>Fourth level text</a:t>
            </a:r>
            <a:endParaRPr lang="zh-CN" altLang="en-US"/>
          </a:p>
          <a:p>
            <a:pPr lvl="4"/>
            <a:r>
              <a:rPr lang="en-US" altLang="zh-CN"/>
              <a:t>Fifth level text</a:t>
            </a:r>
          </a:p>
          <a:p>
            <a:pPr lvl="0"/>
            <a:endParaRPr lang="zh-CN" altLang="en-US"/>
          </a:p>
          <a:p>
            <a:pPr lvl="4"/>
            <a:endParaRPr lang="zh-CN" altLang="en-US" dirty="0"/>
          </a:p>
        </p:txBody>
      </p:sp>
      <p:cxnSp>
        <p:nvCxnSpPr>
          <p:cNvPr id="9" name="直接连接符 8"/>
          <p:cNvCxnSpPr/>
          <p:nvPr userDrawn="1"/>
        </p:nvCxnSpPr>
        <p:spPr>
          <a:xfrm>
            <a:off x="609600" y="996077"/>
            <a:ext cx="109728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9160933" y="6486635"/>
            <a:ext cx="2844800" cy="365125"/>
          </a:xfrm>
          <a:prstGeom prst="rect">
            <a:avLst/>
          </a:prstGeom>
        </p:spPr>
        <p:txBody>
          <a:bodyPr anchor="ctr"/>
          <a:lstStyle>
            <a:lvl1pPr algn="r">
              <a:defRPr sz="1100" b="0">
                <a:solidFill>
                  <a:srgbClr val="2A3852"/>
                </a:solidFill>
                <a:latin typeface="+mn-lt"/>
              </a:defRPr>
            </a:lvl1pPr>
          </a:lstStyle>
          <a:p>
            <a:fld id="{E3DEDE01-9AB7-4072-92DD-089A2C2DD307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41123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内容占位符 2"/>
          <p:cNvSpPr>
            <a:spLocks noGrp="1"/>
          </p:cNvSpPr>
          <p:nvPr>
            <p:ph sz="half" idx="13" hasCustomPrompt="1"/>
          </p:nvPr>
        </p:nvSpPr>
        <p:spPr>
          <a:xfrm>
            <a:off x="609600" y="1258539"/>
            <a:ext cx="10959008" cy="2079724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100"/>
            </a:lvl4pPr>
            <a:lvl5pPr>
              <a:defRPr sz="11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/>
              <a:t>First level text</a:t>
            </a:r>
            <a:endParaRPr lang="zh-CN" altLang="en-US"/>
          </a:p>
          <a:p>
            <a:pPr lvl="1"/>
            <a:r>
              <a:rPr lang="en-US" altLang="zh-CN"/>
              <a:t>Second level text</a:t>
            </a:r>
            <a:endParaRPr lang="zh-CN" altLang="en-US"/>
          </a:p>
          <a:p>
            <a:pPr lvl="2"/>
            <a:r>
              <a:rPr lang="en-US" altLang="zh-CN"/>
              <a:t>Third level text</a:t>
            </a:r>
            <a:endParaRPr lang="zh-CN" altLang="en-US"/>
          </a:p>
          <a:p>
            <a:pPr lvl="3"/>
            <a:r>
              <a:rPr lang="en-US" altLang="zh-CN"/>
              <a:t>Fourth level text</a:t>
            </a:r>
            <a:endParaRPr lang="zh-CN" altLang="en-US"/>
          </a:p>
          <a:p>
            <a:pPr lvl="4"/>
            <a:r>
              <a:rPr lang="en-US" altLang="zh-CN"/>
              <a:t>Fifth level text</a:t>
            </a:r>
            <a:endParaRPr lang="zh-CN" altLang="en-US"/>
          </a:p>
        </p:txBody>
      </p:sp>
      <p:sp>
        <p:nvSpPr>
          <p:cNvPr id="11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609600" y="3615216"/>
            <a:ext cx="10959008" cy="2455333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1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/>
              <a:t>First level text</a:t>
            </a:r>
            <a:endParaRPr lang="zh-CN" altLang="en-US"/>
          </a:p>
          <a:p>
            <a:pPr lvl="1"/>
            <a:r>
              <a:rPr lang="en-US" altLang="zh-CN"/>
              <a:t>Second level text</a:t>
            </a:r>
            <a:endParaRPr lang="zh-CN" altLang="en-US"/>
          </a:p>
          <a:p>
            <a:pPr lvl="2"/>
            <a:r>
              <a:rPr lang="en-US" altLang="zh-CN"/>
              <a:t>Third level text</a:t>
            </a:r>
            <a:endParaRPr lang="zh-CN" altLang="en-US"/>
          </a:p>
          <a:p>
            <a:pPr lvl="3"/>
            <a:r>
              <a:rPr lang="en-US" altLang="zh-CN"/>
              <a:t>Fourth level text</a:t>
            </a:r>
            <a:endParaRPr lang="zh-CN" altLang="en-US"/>
          </a:p>
          <a:p>
            <a:pPr lvl="4"/>
            <a:r>
              <a:rPr lang="en-US" altLang="zh-CN"/>
              <a:t>Fifth level text</a:t>
            </a:r>
            <a:endParaRPr lang="zh-CN" altLang="en-US"/>
          </a:p>
        </p:txBody>
      </p:sp>
      <p:sp>
        <p:nvSpPr>
          <p:cNvPr id="8" name="标题占位符 1"/>
          <p:cNvSpPr>
            <a:spLocks noGrp="1"/>
          </p:cNvSpPr>
          <p:nvPr>
            <p:ph type="title"/>
          </p:nvPr>
        </p:nvSpPr>
        <p:spPr>
          <a:xfrm>
            <a:off x="623392" y="415941"/>
            <a:ext cx="10945216" cy="576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rgbClr val="2A3852"/>
                </a:solidFill>
              </a:defRPr>
            </a:lvl1pPr>
          </a:lstStyle>
          <a:p>
            <a:r>
              <a:rPr lang="en-US" altLang="zh-CN"/>
              <a:t>Please input your title</a:t>
            </a:r>
            <a:endParaRPr lang="zh-CN" altLang="en-US"/>
          </a:p>
        </p:txBody>
      </p:sp>
      <p:sp>
        <p:nvSpPr>
          <p:cNvPr id="6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9160933" y="6486635"/>
            <a:ext cx="2844800" cy="365125"/>
          </a:xfrm>
          <a:prstGeom prst="rect">
            <a:avLst/>
          </a:prstGeom>
        </p:spPr>
        <p:txBody>
          <a:bodyPr anchor="ctr"/>
          <a:lstStyle>
            <a:lvl1pPr algn="r">
              <a:defRPr sz="1100" b="0">
                <a:solidFill>
                  <a:srgbClr val="2A3852"/>
                </a:solidFill>
                <a:latin typeface="+mn-lt"/>
              </a:defRPr>
            </a:lvl1pPr>
          </a:lstStyle>
          <a:p>
            <a:fld id="{E3DEDE01-9AB7-4072-92DD-089A2C2DD307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530721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jpe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2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11.xml"/><Relationship Id="rId9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8.xml"/><Relationship Id="rId18" Type="http://schemas.openxmlformats.org/officeDocument/2006/relationships/slideLayout" Target="../slideLayouts/slideLayout33.xml"/><Relationship Id="rId26" Type="http://schemas.openxmlformats.org/officeDocument/2006/relationships/slideLayout" Target="../slideLayouts/slideLayout41.xml"/><Relationship Id="rId3" Type="http://schemas.openxmlformats.org/officeDocument/2006/relationships/slideLayout" Target="../slideLayouts/slideLayout18.xml"/><Relationship Id="rId21" Type="http://schemas.openxmlformats.org/officeDocument/2006/relationships/slideLayout" Target="../slideLayouts/slideLayout36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17" Type="http://schemas.openxmlformats.org/officeDocument/2006/relationships/slideLayout" Target="../slideLayouts/slideLayout32.xml"/><Relationship Id="rId25" Type="http://schemas.openxmlformats.org/officeDocument/2006/relationships/slideLayout" Target="../slideLayouts/slideLayout40.xml"/><Relationship Id="rId2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31.xml"/><Relationship Id="rId20" Type="http://schemas.openxmlformats.org/officeDocument/2006/relationships/slideLayout" Target="../slideLayouts/slideLayout35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2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30.xml"/><Relationship Id="rId23" Type="http://schemas.openxmlformats.org/officeDocument/2006/relationships/slideLayout" Target="../slideLayouts/slideLayout38.xml"/><Relationship Id="rId28" Type="http://schemas.openxmlformats.org/officeDocument/2006/relationships/theme" Target="../theme/theme4.xml"/><Relationship Id="rId10" Type="http://schemas.openxmlformats.org/officeDocument/2006/relationships/slideLayout" Target="../slideLayouts/slideLayout25.xml"/><Relationship Id="rId19" Type="http://schemas.openxmlformats.org/officeDocument/2006/relationships/slideLayout" Target="../slideLayouts/slideLayout34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9.xml"/><Relationship Id="rId22" Type="http://schemas.openxmlformats.org/officeDocument/2006/relationships/slideLayout" Target="../slideLayouts/slideLayout37.xml"/><Relationship Id="rId27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17449" y="176488"/>
            <a:ext cx="1389380" cy="4114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500" b="1" i="1" u="sng">
                <a:solidFill>
                  <a:schemeClr val="tx1"/>
                </a:solidFill>
                <a:latin typeface="华文中宋"/>
                <a:cs typeface="华文中宋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687448" y="1787397"/>
            <a:ext cx="8817102" cy="45237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9/8/2021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EDE03674-6BE8-4D8B-81B9-7F2EE5E8620E}"/>
              </a:ext>
            </a:extLst>
          </p:cNvPr>
          <p:cNvSpPr/>
          <p:nvPr userDrawn="1"/>
        </p:nvSpPr>
        <p:spPr>
          <a:xfrm>
            <a:off x="-36406" y="0"/>
            <a:ext cx="12228407" cy="6858000"/>
          </a:xfrm>
          <a:prstGeom prst="rect">
            <a:avLst/>
          </a:prstGeom>
          <a:blipFill dpi="0" rotWithShape="1">
            <a:blip r:embed="rId4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900"/>
          </a:p>
        </p:txBody>
      </p:sp>
    </p:spTree>
    <p:extLst>
      <p:ext uri="{BB962C8B-B14F-4D97-AF65-F5344CB8AC3E}">
        <p14:creationId xmlns:p14="http://schemas.microsoft.com/office/powerpoint/2010/main" val="26017522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</p:sldLayoutIdLst>
  <p:hf hdr="0" ftr="0" dt="0"/>
  <p:txStyles>
    <p:titleStyle>
      <a:lvl1pPr algn="ctr" defTabSz="573969" rtl="0" eaLnBrk="1" latinLnBrk="0" hangingPunct="1">
        <a:spcBef>
          <a:spcPct val="0"/>
        </a:spcBef>
        <a:buNone/>
        <a:defRPr sz="2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5238" indent="-215238" algn="l" defTabSz="573969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50" indent="-179365" algn="l" defTabSz="573969" rtl="0" eaLnBrk="1" latinLnBrk="0" hangingPunct="1">
        <a:spcBef>
          <a:spcPct val="20000"/>
        </a:spcBef>
        <a:buFont typeface="Arial" panose="020B0604020202020204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17461" indent="-143492" algn="l" defTabSz="573969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004446" indent="-143492" algn="l" defTabSz="573969" rtl="0" eaLnBrk="1" latinLnBrk="0" hangingPunct="1">
        <a:spcBef>
          <a:spcPct val="20000"/>
        </a:spcBef>
        <a:buFont typeface="Arial" panose="020B0604020202020204" pitchFamily="34" charset="0"/>
        <a:buChar char="–"/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291430" indent="-143492" algn="l" defTabSz="573969" rtl="0" eaLnBrk="1" latinLnBrk="0" hangingPunct="1">
        <a:spcBef>
          <a:spcPct val="20000"/>
        </a:spcBef>
        <a:buFont typeface="Arial" panose="020B0604020202020204" pitchFamily="34" charset="0"/>
        <a:buChar char="»"/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578414" indent="-143492" algn="l" defTabSz="573969" rtl="0" eaLnBrk="1" latinLnBrk="0" hangingPunct="1">
        <a:spcBef>
          <a:spcPct val="20000"/>
        </a:spcBef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865399" indent="-143492" algn="l" defTabSz="573969" rtl="0" eaLnBrk="1" latinLnBrk="0" hangingPunct="1">
        <a:spcBef>
          <a:spcPct val="20000"/>
        </a:spcBef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152383" indent="-143492" algn="l" defTabSz="573969" rtl="0" eaLnBrk="1" latinLnBrk="0" hangingPunct="1">
        <a:spcBef>
          <a:spcPct val="20000"/>
        </a:spcBef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439368" indent="-143492" algn="l" defTabSz="573969" rtl="0" eaLnBrk="1" latinLnBrk="0" hangingPunct="1">
        <a:spcBef>
          <a:spcPct val="20000"/>
        </a:spcBef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573969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1pPr>
      <a:lvl2pPr marL="286984" algn="l" defTabSz="573969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2pPr>
      <a:lvl3pPr marL="573969" algn="l" defTabSz="573969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3pPr>
      <a:lvl4pPr marL="860953" algn="l" defTabSz="573969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4pPr>
      <a:lvl5pPr marL="1147938" algn="l" defTabSz="573969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5pPr>
      <a:lvl6pPr marL="1434922" algn="l" defTabSz="573969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6pPr>
      <a:lvl7pPr marL="1721907" algn="l" defTabSz="573969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7pPr>
      <a:lvl8pPr marL="2008891" algn="l" defTabSz="573969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8pPr>
      <a:lvl9pPr marL="2295876" algn="l" defTabSz="573969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9160933" y="6486635"/>
            <a:ext cx="2844800" cy="365125"/>
          </a:xfrm>
          <a:prstGeom prst="rect">
            <a:avLst/>
          </a:prstGeom>
        </p:spPr>
        <p:txBody>
          <a:bodyPr anchor="ctr"/>
          <a:lstStyle>
            <a:lvl1pPr algn="r">
              <a:defRPr sz="1100" b="0">
                <a:solidFill>
                  <a:srgbClr val="2A3852"/>
                </a:solidFill>
                <a:latin typeface="+mn-lt"/>
              </a:defRPr>
            </a:lvl1pPr>
          </a:lstStyle>
          <a:p>
            <a:fld id="{E3DEDE01-9AB7-4072-92DD-089A2C2DD307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609600" y="996077"/>
            <a:ext cx="109728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>
            <a:extLst>
              <a:ext uri="{FF2B5EF4-FFF2-40B4-BE49-F238E27FC236}">
                <a16:creationId xmlns:a16="http://schemas.microsoft.com/office/drawing/2014/main" id="{867F15C6-F12A-B64B-8729-6ED61677DC69}"/>
              </a:ext>
            </a:extLst>
          </p:cNvPr>
          <p:cNvSpPr/>
          <p:nvPr userDrawn="1"/>
        </p:nvSpPr>
        <p:spPr>
          <a:xfrm>
            <a:off x="5146554" y="6555579"/>
            <a:ext cx="999170" cy="227234"/>
          </a:xfrm>
          <a:prstGeom prst="rect">
            <a:avLst/>
          </a:prstGeom>
        </p:spPr>
        <p:txBody>
          <a:bodyPr wrap="none" lIns="57397" tIns="28698" rIns="57397" bIns="28698">
            <a:spAutoFit/>
          </a:bodyPr>
          <a:lstStyle/>
          <a:p>
            <a:pPr>
              <a:defRPr/>
            </a:pPr>
            <a:r>
              <a:rPr kumimoji="1" lang="en-US" altLang="zh-CN" sz="1100" b="0" dirty="0">
                <a:solidFill>
                  <a:srgbClr val="2A3852"/>
                </a:solidFill>
                <a:latin typeface="+mn-lt"/>
              </a:rPr>
              <a:t> CONFIDENTIAL</a:t>
            </a:r>
          </a:p>
        </p:txBody>
      </p:sp>
      <p:pic>
        <p:nvPicPr>
          <p:cNvPr id="5" name="Picture 7">
            <a:extLst>
              <a:ext uri="{FF2B5EF4-FFF2-40B4-BE49-F238E27FC236}">
                <a16:creationId xmlns:a16="http://schemas.microsoft.com/office/drawing/2014/main" id="{095F8E97-9460-4E99-B60F-3D851954CF01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11107120" y="1"/>
            <a:ext cx="950561" cy="711441"/>
          </a:xfrm>
          <a:prstGeom prst="rect">
            <a:avLst/>
          </a:prstGeom>
          <a:noFill/>
          <a:ln w="9525">
            <a:noFill/>
          </a:ln>
        </p:spPr>
      </p:pic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18E1F4F0-46EB-410D-B7B5-8352E4804333}"/>
              </a:ext>
            </a:extLst>
          </p:cNvPr>
          <p:cNvCxnSpPr>
            <a:cxnSpLocks/>
          </p:cNvCxnSpPr>
          <p:nvPr userDrawn="1"/>
        </p:nvCxnSpPr>
        <p:spPr>
          <a:xfrm>
            <a:off x="0" y="868467"/>
            <a:ext cx="12192000" cy="0"/>
          </a:xfrm>
          <a:prstGeom prst="line">
            <a:avLst/>
          </a:prstGeom>
          <a:ln w="57150">
            <a:solidFill>
              <a:srgbClr val="01458E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77741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80" r:id="rId8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2400" b="1" kern="1200" baseline="0">
          <a:solidFill>
            <a:srgbClr val="2A3852"/>
          </a:solidFill>
          <a:effectLst/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rgbClr val="2A3852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600" kern="1200">
          <a:solidFill>
            <a:srgbClr val="2A385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400" kern="1200">
          <a:solidFill>
            <a:srgbClr val="2A385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200" kern="1200">
          <a:solidFill>
            <a:srgbClr val="2A385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1100" kern="1200">
          <a:solidFill>
            <a:srgbClr val="2A385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2023D4D0-CAF7-42F0-BE28-B11F7994A5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2D3207C-EF01-4765-AD95-DBAEA845BE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63B5BC1-0CBA-4A84-A0B5-2D598C6D16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89D452-26E5-47B6-8567-D7E23FD3D21A}" type="datetimeFigureOut">
              <a:rPr lang="zh-CN" altLang="en-US" smtClean="0"/>
              <a:t>2021/9/8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39969DE-4B35-4B9A-A29E-304F2F74ED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0E96CD3-9FBD-47D8-8623-B40F97090C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8844C1-A626-4610-A7AA-FC6FB1E13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69417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  <p:sldLayoutId id="2147483696" r:id="rId14"/>
    <p:sldLayoutId id="2147483697" r:id="rId15"/>
    <p:sldLayoutId id="2147483698" r:id="rId16"/>
    <p:sldLayoutId id="2147483699" r:id="rId17"/>
    <p:sldLayoutId id="2147483700" r:id="rId18"/>
    <p:sldLayoutId id="2147483701" r:id="rId19"/>
    <p:sldLayoutId id="2147483702" r:id="rId20"/>
    <p:sldLayoutId id="2147483703" r:id="rId21"/>
    <p:sldLayoutId id="2147483704" r:id="rId22"/>
    <p:sldLayoutId id="2147483705" r:id="rId23"/>
    <p:sldLayoutId id="2147483706" r:id="rId24"/>
    <p:sldLayoutId id="2147483707" r:id="rId25"/>
    <p:sldLayoutId id="2147483708" r:id="rId26"/>
    <p:sldLayoutId id="2147483709" r:id="rId27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8.png"/><Relationship Id="rId4" Type="http://schemas.openxmlformats.org/officeDocument/2006/relationships/image" Target="../media/image4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jp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10" Type="http://schemas.openxmlformats.org/officeDocument/2006/relationships/image" Target="../media/image17.png"/><Relationship Id="rId4" Type="http://schemas.openxmlformats.org/officeDocument/2006/relationships/image" Target="../media/image46.jpg"/><Relationship Id="rId9" Type="http://schemas.openxmlformats.org/officeDocument/2006/relationships/image" Target="../media/image51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65.png"/><Relationship Id="rId18" Type="http://schemas.openxmlformats.org/officeDocument/2006/relationships/image" Target="../media/image70.jp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12" Type="http://schemas.openxmlformats.org/officeDocument/2006/relationships/image" Target="../media/image64.png"/><Relationship Id="rId17" Type="http://schemas.openxmlformats.org/officeDocument/2006/relationships/image" Target="../media/image69.png"/><Relationship Id="rId2" Type="http://schemas.openxmlformats.org/officeDocument/2006/relationships/image" Target="../media/image54.png"/><Relationship Id="rId16" Type="http://schemas.openxmlformats.org/officeDocument/2006/relationships/image" Target="../media/image6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8.png"/><Relationship Id="rId11" Type="http://schemas.openxmlformats.org/officeDocument/2006/relationships/image" Target="../media/image63.png"/><Relationship Id="rId5" Type="http://schemas.openxmlformats.org/officeDocument/2006/relationships/image" Target="../media/image57.png"/><Relationship Id="rId15" Type="http://schemas.openxmlformats.org/officeDocument/2006/relationships/image" Target="../media/image67.png"/><Relationship Id="rId10" Type="http://schemas.openxmlformats.org/officeDocument/2006/relationships/image" Target="../media/image62.png"/><Relationship Id="rId19" Type="http://schemas.openxmlformats.org/officeDocument/2006/relationships/image" Target="../media/image17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Relationship Id="rId14" Type="http://schemas.openxmlformats.org/officeDocument/2006/relationships/image" Target="../media/image6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9.png"/><Relationship Id="rId4" Type="http://schemas.openxmlformats.org/officeDocument/2006/relationships/image" Target="../media/image73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69.png"/><Relationship Id="rId4" Type="http://schemas.openxmlformats.org/officeDocument/2006/relationships/image" Target="../media/image7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87.png"/><Relationship Id="rId4" Type="http://schemas.openxmlformats.org/officeDocument/2006/relationships/image" Target="../media/image86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g"/><Relationship Id="rId2" Type="http://schemas.openxmlformats.org/officeDocument/2006/relationships/image" Target="../media/image8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91.png"/><Relationship Id="rId4" Type="http://schemas.openxmlformats.org/officeDocument/2006/relationships/image" Target="../media/image90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g"/><Relationship Id="rId2" Type="http://schemas.openxmlformats.org/officeDocument/2006/relationships/image" Target="../media/image9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9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0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7" Type="http://schemas.openxmlformats.org/officeDocument/2006/relationships/image" Target="../media/image17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jpe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21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7" Type="http://schemas.openxmlformats.org/officeDocument/2006/relationships/image" Target="../media/image17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jp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1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jpg"/><Relationship Id="rId5" Type="http://schemas.openxmlformats.org/officeDocument/2006/relationships/image" Target="../media/image28.jpg"/><Relationship Id="rId4" Type="http://schemas.openxmlformats.org/officeDocument/2006/relationships/image" Target="../media/image27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jpg"/><Relationship Id="rId10" Type="http://schemas.openxmlformats.org/officeDocument/2006/relationships/image" Target="../media/image17.png"/><Relationship Id="rId4" Type="http://schemas.openxmlformats.org/officeDocument/2006/relationships/image" Target="../media/image31.png"/><Relationship Id="rId9" Type="http://schemas.openxmlformats.org/officeDocument/2006/relationships/image" Target="../media/image36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中心logo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990600"/>
            <a:ext cx="3288150" cy="854576"/>
          </a:xfrm>
          <a:prstGeom prst="rect">
            <a:avLst/>
          </a:prstGeom>
        </p:spPr>
      </p:pic>
      <p:sp>
        <p:nvSpPr>
          <p:cNvPr id="79875" name="副标题 2"/>
          <p:cNvSpPr txBox="1"/>
          <p:nvPr/>
        </p:nvSpPr>
        <p:spPr>
          <a:xfrm>
            <a:off x="8305800" y="4419600"/>
            <a:ext cx="2650176" cy="1371600"/>
          </a:xfrm>
          <a:prstGeom prst="rect">
            <a:avLst/>
          </a:prstGeom>
          <a:noFill/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ysClr val="windowText" lastClr="000000"/>
                </a:solidFill>
                <a:latin typeface="Calibri" panose="020F0502020204030204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ysClr val="windowText" lastClr="000000"/>
                </a:solidFill>
                <a:latin typeface="Calibri" panose="020F0502020204030204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ysClr val="windowText" lastClr="000000"/>
                </a:solidFill>
                <a:latin typeface="Calibri" panose="020F0502020204030204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ysClr val="windowText" lastClr="000000"/>
                </a:solidFill>
                <a:latin typeface="Calibri" panose="020F0502020204030204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ysClr val="windowText" lastClr="000000"/>
                </a:solidFill>
                <a:latin typeface="Calibri" panose="020F0502020204030204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</a:lstStyle>
          <a:p>
            <a:pPr marL="0" indent="0" algn="r" defTabSz="366702"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  <a:sym typeface="Helvetica Neue"/>
              </a:rPr>
              <a:t>部门：工艺设备</a:t>
            </a:r>
            <a:endParaRPr lang="en-US" altLang="zh-CN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  <a:sym typeface="Helvetica Neue"/>
            </a:endParaRPr>
          </a:p>
          <a:p>
            <a:pPr marL="0" indent="0" algn="r" defTabSz="366702"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  <a:sym typeface="Helvetica Neue"/>
              </a:rPr>
              <a:t>主讲人：孔伟鑫</a:t>
            </a:r>
            <a:endParaRPr lang="en-US" altLang="zh-CN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  <a:sym typeface="Helvetica Neue"/>
            </a:endParaRPr>
          </a:p>
          <a:p>
            <a:pPr marL="0" indent="0" algn="r" defTabSz="366702"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  <a:sym typeface="Helvetica Neue"/>
              </a:rPr>
              <a:t>2021</a:t>
            </a:r>
            <a:r>
              <a:rPr lang="zh-CN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  <a:sym typeface="Helvetica Neue"/>
              </a:rPr>
              <a:t>年</a:t>
            </a:r>
            <a:r>
              <a:rPr lang="en-US" altLang="zh-CN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  <a:sym typeface="Helvetica Neue"/>
              </a:rPr>
              <a:t>6</a:t>
            </a:r>
            <a:r>
              <a:rPr lang="zh-CN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  <a:sym typeface="Helvetica Neue"/>
              </a:rPr>
              <a:t>月</a:t>
            </a:r>
            <a:r>
              <a:rPr lang="en-US" altLang="zh-CN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  <a:sym typeface="Helvetica Neue"/>
              </a:rPr>
              <a:t>9</a:t>
            </a:r>
            <a:r>
              <a:rPr lang="zh-CN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  <a:sym typeface="Helvetica Neue"/>
              </a:rPr>
              <a:t>日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2A6DBADB-01DA-43B5-8358-F247854D6525}"/>
              </a:ext>
            </a:extLst>
          </p:cNvPr>
          <p:cNvSpPr txBox="1">
            <a:spLocks noChangeArrowheads="1"/>
          </p:cNvSpPr>
          <p:nvPr/>
        </p:nvSpPr>
        <p:spPr>
          <a:xfrm>
            <a:off x="2379024" y="2238377"/>
            <a:ext cx="7145976" cy="1470025"/>
          </a:xfrm>
          <a:prstGeom prst="rect">
            <a:avLst/>
          </a:prstGeom>
        </p:spPr>
        <p:txBody>
          <a:bodyPr rtlCol="0">
            <a:normAutofit fontScale="90000" lnSpcReduction="10000"/>
          </a:bodyPr>
          <a:lstStyle>
            <a:lvl1pPr algn="ctr" defTabSz="573969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altLang="zh-CN" sz="5400" dirty="0">
                <a:solidFill>
                  <a:srgbClr val="203244"/>
                </a:solidFill>
                <a:latin typeface="隶书" pitchFamily="49" charset="-122"/>
                <a:ea typeface="隶书" pitchFamily="49" charset="-122"/>
                <a:sym typeface="Helvetica Neue"/>
              </a:rPr>
              <a:t>DIFF Process and Equipment Introduction</a:t>
            </a:r>
          </a:p>
        </p:txBody>
      </p:sp>
    </p:spTree>
  </p:cSld>
  <p:clrMapOvr>
    <a:masterClrMapping/>
  </p:clrMapOvr>
  <p:transition spd="slow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10423" y="1860434"/>
            <a:ext cx="5542180" cy="42774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3943" y="4841747"/>
            <a:ext cx="1134110" cy="379730"/>
          </a:xfrm>
          <a:custGeom>
            <a:avLst/>
            <a:gdLst/>
            <a:ahLst/>
            <a:cxnLst/>
            <a:rect l="l" t="t" r="r" b="b"/>
            <a:pathLst>
              <a:path w="1134110" h="379729">
                <a:moveTo>
                  <a:pt x="0" y="379475"/>
                </a:moveTo>
                <a:lnTo>
                  <a:pt x="1133856" y="379475"/>
                </a:lnTo>
                <a:lnTo>
                  <a:pt x="1133856" y="0"/>
                </a:lnTo>
                <a:lnTo>
                  <a:pt x="0" y="0"/>
                </a:lnTo>
                <a:lnTo>
                  <a:pt x="0" y="3794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32816" y="4809756"/>
            <a:ext cx="1082802" cy="52957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13943" y="4866894"/>
            <a:ext cx="1134110" cy="3111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267335">
              <a:lnSpc>
                <a:spcPct val="100000"/>
              </a:lnSpc>
              <a:spcBef>
                <a:spcPts val="120"/>
              </a:spcBef>
            </a:pPr>
            <a:r>
              <a:rPr sz="1850" b="1" spc="10" dirty="0">
                <a:latin typeface="Times New Roman"/>
                <a:cs typeface="Times New Roman"/>
              </a:rPr>
              <a:t>Shutter</a:t>
            </a:r>
            <a:endParaRPr sz="185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23163" y="784352"/>
            <a:ext cx="24657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0" spc="-5" dirty="0">
                <a:latin typeface="Microsoft JhengHei Light"/>
                <a:cs typeface="Microsoft JhengHei Light"/>
              </a:rPr>
              <a:t>Furnace-</a:t>
            </a:r>
            <a:r>
              <a:rPr sz="2400" b="0" spc="-55" dirty="0">
                <a:latin typeface="Microsoft JhengHei Light"/>
                <a:cs typeface="Microsoft JhengHei Light"/>
              </a:rPr>
              <a:t> </a:t>
            </a:r>
            <a:r>
              <a:rPr sz="2400" b="0" dirty="0">
                <a:latin typeface="Microsoft JhengHei Light"/>
                <a:cs typeface="Microsoft JhengHei Light"/>
              </a:rPr>
              <a:t>Formula</a:t>
            </a:r>
            <a:endParaRPr sz="2400">
              <a:latin typeface="Microsoft JhengHei Light"/>
              <a:cs typeface="Microsoft JhengHei Light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72795" y="774191"/>
            <a:ext cx="149352" cy="4312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75843" y="1205483"/>
            <a:ext cx="9683750" cy="0"/>
          </a:xfrm>
          <a:custGeom>
            <a:avLst/>
            <a:gdLst/>
            <a:ahLst/>
            <a:cxnLst/>
            <a:rect l="l" t="t" r="r" b="b"/>
            <a:pathLst>
              <a:path w="9683750">
                <a:moveTo>
                  <a:pt x="0" y="0"/>
                </a:moveTo>
                <a:lnTo>
                  <a:pt x="9683496" y="0"/>
                </a:lnTo>
              </a:path>
            </a:pathLst>
          </a:custGeom>
          <a:ln w="12700">
            <a:solidFill>
              <a:srgbClr val="43D1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5943346" y="1338991"/>
            <a:ext cx="5791835" cy="5213735"/>
          </a:xfrm>
          <a:prstGeom prst="rect">
            <a:avLst/>
          </a:prstGeom>
        </p:spPr>
        <p:txBody>
          <a:bodyPr vert="horz" wrap="square" lIns="0" tIns="1574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40"/>
              </a:spcBef>
            </a:pPr>
            <a:r>
              <a:rPr sz="1850" spc="10" dirty="0">
                <a:solidFill>
                  <a:srgbClr val="0000FF"/>
                </a:solidFill>
                <a:latin typeface="Verdana"/>
                <a:cs typeface="Verdana"/>
              </a:rPr>
              <a:t>Load</a:t>
            </a:r>
            <a:r>
              <a:rPr sz="1850" spc="-10" dirty="0">
                <a:solidFill>
                  <a:srgbClr val="0000FF"/>
                </a:solidFill>
                <a:latin typeface="Verdana"/>
                <a:cs typeface="Verdana"/>
              </a:rPr>
              <a:t> </a:t>
            </a:r>
            <a:r>
              <a:rPr sz="1850" spc="10" dirty="0">
                <a:solidFill>
                  <a:srgbClr val="0000FF"/>
                </a:solidFill>
                <a:latin typeface="Verdana"/>
                <a:cs typeface="Verdana"/>
              </a:rPr>
              <a:t>port</a:t>
            </a:r>
            <a:r>
              <a:rPr sz="1850" spc="10" dirty="0">
                <a:solidFill>
                  <a:srgbClr val="0000FF"/>
                </a:solidFill>
                <a:latin typeface="宋体"/>
                <a:cs typeface="宋体"/>
              </a:rPr>
              <a:t>：</a:t>
            </a:r>
            <a:r>
              <a:rPr sz="1850" spc="10" dirty="0">
                <a:latin typeface="Verdana"/>
                <a:cs typeface="Verdana"/>
              </a:rPr>
              <a:t>FOUP</a:t>
            </a:r>
            <a:r>
              <a:rPr sz="1850" spc="-20" dirty="0">
                <a:latin typeface="Verdana"/>
                <a:cs typeface="Verdana"/>
              </a:rPr>
              <a:t> </a:t>
            </a:r>
            <a:r>
              <a:rPr sz="1850" spc="20" dirty="0">
                <a:latin typeface="宋体"/>
                <a:cs typeface="宋体"/>
              </a:rPr>
              <a:t>进出机台</a:t>
            </a:r>
            <a:r>
              <a:rPr sz="1850" spc="5" dirty="0">
                <a:latin typeface="宋体"/>
                <a:cs typeface="宋体"/>
              </a:rPr>
              <a:t>的地</a:t>
            </a:r>
            <a:r>
              <a:rPr sz="1850" spc="20" dirty="0">
                <a:latin typeface="宋体"/>
                <a:cs typeface="宋体"/>
              </a:rPr>
              <a:t>方</a:t>
            </a:r>
            <a:endParaRPr sz="1850" dirty="0">
              <a:latin typeface="宋体"/>
              <a:cs typeface="宋体"/>
            </a:endParaRPr>
          </a:p>
          <a:p>
            <a:pPr marL="12700" marR="226695">
              <a:lnSpc>
                <a:spcPct val="151400"/>
              </a:lnSpc>
              <a:spcBef>
                <a:spcPts val="15"/>
              </a:spcBef>
            </a:pPr>
            <a:r>
              <a:rPr sz="1850" spc="10" dirty="0">
                <a:solidFill>
                  <a:srgbClr val="0000FF"/>
                </a:solidFill>
                <a:latin typeface="Verdana"/>
                <a:cs typeface="Verdana"/>
              </a:rPr>
              <a:t>FIMS </a:t>
            </a:r>
            <a:r>
              <a:rPr sz="1850" dirty="0">
                <a:solidFill>
                  <a:srgbClr val="0000FF"/>
                </a:solidFill>
                <a:latin typeface="Verdana"/>
                <a:cs typeface="Verdana"/>
              </a:rPr>
              <a:t>port</a:t>
            </a:r>
            <a:r>
              <a:rPr sz="1850" dirty="0">
                <a:solidFill>
                  <a:srgbClr val="0000FF"/>
                </a:solidFill>
                <a:latin typeface="宋体"/>
                <a:cs typeface="宋体"/>
              </a:rPr>
              <a:t>：</a:t>
            </a:r>
            <a:r>
              <a:rPr sz="1850" dirty="0">
                <a:latin typeface="Verdana"/>
                <a:cs typeface="Verdana"/>
              </a:rPr>
              <a:t>Wafer </a:t>
            </a:r>
            <a:r>
              <a:rPr sz="1850" spc="10" dirty="0">
                <a:latin typeface="Verdana"/>
                <a:cs typeface="Verdana"/>
              </a:rPr>
              <a:t>Charge </a:t>
            </a:r>
            <a:r>
              <a:rPr sz="1850" spc="15" dirty="0">
                <a:latin typeface="Verdana"/>
                <a:cs typeface="Verdana"/>
              </a:rPr>
              <a:t>and </a:t>
            </a:r>
            <a:r>
              <a:rPr sz="1850" spc="10" dirty="0">
                <a:latin typeface="Verdana"/>
                <a:cs typeface="Verdana"/>
              </a:rPr>
              <a:t>Discharge</a:t>
            </a:r>
            <a:r>
              <a:rPr sz="1850" spc="-55" dirty="0">
                <a:latin typeface="Verdana"/>
                <a:cs typeface="Verdana"/>
              </a:rPr>
              <a:t> </a:t>
            </a:r>
            <a:r>
              <a:rPr sz="1850" spc="20" dirty="0">
                <a:latin typeface="宋体"/>
                <a:cs typeface="宋体"/>
              </a:rPr>
              <a:t>处 </a:t>
            </a:r>
            <a:r>
              <a:rPr sz="1850" spc="10" dirty="0" err="1">
                <a:solidFill>
                  <a:srgbClr val="0000FF"/>
                </a:solidFill>
                <a:latin typeface="Verdana"/>
                <a:cs typeface="Verdana"/>
              </a:rPr>
              <a:t>Stage</a:t>
            </a:r>
            <a:r>
              <a:rPr sz="1850" spc="10" dirty="0" err="1">
                <a:solidFill>
                  <a:srgbClr val="0000FF"/>
                </a:solidFill>
                <a:latin typeface="宋体"/>
                <a:cs typeface="宋体"/>
              </a:rPr>
              <a:t>：</a:t>
            </a:r>
            <a:r>
              <a:rPr sz="1850" spc="20" dirty="0" err="1">
                <a:latin typeface="宋体"/>
                <a:cs typeface="宋体"/>
              </a:rPr>
              <a:t>机台</a:t>
            </a:r>
            <a:r>
              <a:rPr sz="1850" spc="5" dirty="0" err="1">
                <a:latin typeface="宋体"/>
                <a:cs typeface="宋体"/>
              </a:rPr>
              <a:t>存放</a:t>
            </a:r>
            <a:r>
              <a:rPr sz="1850" spc="10" dirty="0" err="1">
                <a:latin typeface="Verdana"/>
                <a:cs typeface="Verdana"/>
              </a:rPr>
              <a:t>FOUP</a:t>
            </a:r>
            <a:r>
              <a:rPr sz="1850" spc="-35" dirty="0">
                <a:latin typeface="Verdana"/>
                <a:cs typeface="Verdana"/>
              </a:rPr>
              <a:t> </a:t>
            </a:r>
            <a:r>
              <a:rPr sz="1850" spc="20" dirty="0" err="1">
                <a:latin typeface="宋体"/>
                <a:cs typeface="宋体"/>
              </a:rPr>
              <a:t>的地方</a:t>
            </a:r>
            <a:endParaRPr lang="en-US" sz="1850" spc="5" dirty="0">
              <a:latin typeface="Verdana"/>
              <a:cs typeface="宋体"/>
            </a:endParaRPr>
          </a:p>
          <a:p>
            <a:pPr marL="12700" marR="226695">
              <a:lnSpc>
                <a:spcPct val="151400"/>
              </a:lnSpc>
              <a:spcBef>
                <a:spcPts val="15"/>
              </a:spcBef>
            </a:pPr>
            <a:r>
              <a:rPr sz="1850" spc="10" dirty="0">
                <a:solidFill>
                  <a:srgbClr val="0000FF"/>
                </a:solidFill>
                <a:latin typeface="Verdana"/>
                <a:cs typeface="Verdana"/>
              </a:rPr>
              <a:t>Carrier</a:t>
            </a:r>
            <a:r>
              <a:rPr sz="1850" spc="-5" dirty="0">
                <a:solidFill>
                  <a:srgbClr val="0000FF"/>
                </a:solidFill>
                <a:latin typeface="Verdana"/>
                <a:cs typeface="Verdana"/>
              </a:rPr>
              <a:t> </a:t>
            </a:r>
            <a:r>
              <a:rPr sz="1850" spc="-15" dirty="0">
                <a:solidFill>
                  <a:srgbClr val="0000FF"/>
                </a:solidFill>
                <a:latin typeface="Verdana"/>
                <a:cs typeface="Verdana"/>
              </a:rPr>
              <a:t>Transfer</a:t>
            </a:r>
            <a:r>
              <a:rPr sz="1850" spc="-15" dirty="0">
                <a:solidFill>
                  <a:srgbClr val="0000FF"/>
                </a:solidFill>
                <a:latin typeface="宋体"/>
                <a:cs typeface="宋体"/>
              </a:rPr>
              <a:t>：</a:t>
            </a:r>
            <a:r>
              <a:rPr sz="1850" spc="20" dirty="0">
                <a:latin typeface="宋体"/>
                <a:cs typeface="宋体"/>
              </a:rPr>
              <a:t>把</a:t>
            </a:r>
            <a:r>
              <a:rPr sz="1850" spc="10" dirty="0">
                <a:latin typeface="Verdana"/>
                <a:cs typeface="Verdana"/>
              </a:rPr>
              <a:t>FOUP:</a:t>
            </a:r>
            <a:r>
              <a:rPr sz="1850" spc="-35" dirty="0">
                <a:latin typeface="Verdana"/>
                <a:cs typeface="Verdana"/>
              </a:rPr>
              <a:t> </a:t>
            </a:r>
            <a:r>
              <a:rPr sz="1850" dirty="0">
                <a:latin typeface="Verdana"/>
                <a:cs typeface="Verdana"/>
              </a:rPr>
              <a:t>load</a:t>
            </a:r>
            <a:r>
              <a:rPr sz="1850" spc="-10" dirty="0">
                <a:latin typeface="Verdana"/>
                <a:cs typeface="Verdana"/>
              </a:rPr>
              <a:t> </a:t>
            </a:r>
            <a:r>
              <a:rPr sz="1850" spc="5" dirty="0">
                <a:latin typeface="Verdana"/>
                <a:cs typeface="Verdana"/>
              </a:rPr>
              <a:t>port</a:t>
            </a:r>
            <a:r>
              <a:rPr sz="1850" spc="30" dirty="0">
                <a:latin typeface="Verdana"/>
                <a:cs typeface="Verdana"/>
              </a:rPr>
              <a:t> </a:t>
            </a:r>
            <a:r>
              <a:rPr sz="1850" spc="10" dirty="0">
                <a:latin typeface="Verdana"/>
                <a:cs typeface="Verdana"/>
              </a:rPr>
              <a:t>– stage</a:t>
            </a:r>
            <a:r>
              <a:rPr sz="1850" spc="5" dirty="0">
                <a:latin typeface="Verdana"/>
                <a:cs typeface="Verdana"/>
              </a:rPr>
              <a:t> </a:t>
            </a:r>
            <a:r>
              <a:rPr sz="1850" spc="10" dirty="0">
                <a:latin typeface="Verdana"/>
                <a:cs typeface="Verdana"/>
              </a:rPr>
              <a:t>or</a:t>
            </a:r>
            <a:endParaRPr sz="1850" dirty="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185"/>
              </a:spcBef>
            </a:pPr>
            <a:r>
              <a:rPr sz="1850" spc="10" dirty="0">
                <a:latin typeface="Verdana"/>
                <a:cs typeface="Verdana"/>
              </a:rPr>
              <a:t>Load </a:t>
            </a:r>
            <a:r>
              <a:rPr sz="1850" spc="5" dirty="0">
                <a:latin typeface="Verdana"/>
                <a:cs typeface="Verdana"/>
              </a:rPr>
              <a:t>port </a:t>
            </a:r>
            <a:r>
              <a:rPr sz="1850" spc="15" dirty="0">
                <a:latin typeface="Verdana"/>
                <a:cs typeface="Verdana"/>
              </a:rPr>
              <a:t>– </a:t>
            </a:r>
            <a:r>
              <a:rPr sz="1850" spc="10" dirty="0">
                <a:latin typeface="Verdana"/>
                <a:cs typeface="Verdana"/>
              </a:rPr>
              <a:t>FIMS</a:t>
            </a:r>
            <a:r>
              <a:rPr sz="1850" spc="-30" dirty="0">
                <a:latin typeface="Verdana"/>
                <a:cs typeface="Verdana"/>
              </a:rPr>
              <a:t> </a:t>
            </a:r>
            <a:r>
              <a:rPr sz="1850" spc="5" dirty="0">
                <a:latin typeface="Verdana"/>
                <a:cs typeface="Verdana"/>
              </a:rPr>
              <a:t>port</a:t>
            </a:r>
            <a:endParaRPr sz="1850" dirty="0">
              <a:latin typeface="Verdana"/>
              <a:cs typeface="Verdana"/>
            </a:endParaRPr>
          </a:p>
          <a:p>
            <a:pPr marL="12700" marR="845185">
              <a:lnSpc>
                <a:spcPts val="3360"/>
              </a:lnSpc>
              <a:spcBef>
                <a:spcPts val="259"/>
              </a:spcBef>
            </a:pPr>
            <a:r>
              <a:rPr sz="1850" spc="-10" dirty="0">
                <a:solidFill>
                  <a:srgbClr val="0000FF"/>
                </a:solidFill>
                <a:latin typeface="Verdana"/>
                <a:cs typeface="Verdana"/>
              </a:rPr>
              <a:t>Wafer Transfer</a:t>
            </a:r>
            <a:r>
              <a:rPr sz="1850" spc="-10" dirty="0">
                <a:solidFill>
                  <a:srgbClr val="0000FF"/>
                </a:solidFill>
                <a:latin typeface="宋体"/>
                <a:cs typeface="宋体"/>
              </a:rPr>
              <a:t>：</a:t>
            </a:r>
            <a:r>
              <a:rPr sz="1850" spc="-10" dirty="0">
                <a:latin typeface="Verdana"/>
                <a:cs typeface="Verdana"/>
              </a:rPr>
              <a:t>Wafer </a:t>
            </a:r>
            <a:r>
              <a:rPr sz="1850" spc="10" dirty="0">
                <a:latin typeface="Verdana"/>
                <a:cs typeface="Verdana"/>
              </a:rPr>
              <a:t>FIMS </a:t>
            </a:r>
            <a:r>
              <a:rPr sz="1850" spc="5" dirty="0">
                <a:latin typeface="Verdana"/>
                <a:cs typeface="Verdana"/>
              </a:rPr>
              <a:t>port </a:t>
            </a:r>
            <a:r>
              <a:rPr sz="1850" spc="10" dirty="0">
                <a:latin typeface="Verdana"/>
                <a:cs typeface="Verdana"/>
              </a:rPr>
              <a:t>-&gt; </a:t>
            </a:r>
            <a:r>
              <a:rPr sz="1850" spc="5" dirty="0">
                <a:latin typeface="Verdana"/>
                <a:cs typeface="Verdana"/>
              </a:rPr>
              <a:t>boat  </a:t>
            </a:r>
            <a:r>
              <a:rPr sz="1850" spc="10" dirty="0">
                <a:solidFill>
                  <a:srgbClr val="0000FF"/>
                </a:solidFill>
                <a:latin typeface="Verdana"/>
                <a:cs typeface="Verdana"/>
              </a:rPr>
              <a:t>Boat</a:t>
            </a:r>
            <a:r>
              <a:rPr sz="1850" spc="-15" dirty="0">
                <a:solidFill>
                  <a:srgbClr val="0000FF"/>
                </a:solidFill>
                <a:latin typeface="Verdana"/>
                <a:cs typeface="Verdana"/>
              </a:rPr>
              <a:t> </a:t>
            </a:r>
            <a:r>
              <a:rPr sz="1850" spc="5" dirty="0">
                <a:solidFill>
                  <a:srgbClr val="0000FF"/>
                </a:solidFill>
                <a:latin typeface="Verdana"/>
                <a:cs typeface="Verdana"/>
              </a:rPr>
              <a:t>Elevator</a:t>
            </a:r>
            <a:r>
              <a:rPr sz="1850" spc="5" dirty="0">
                <a:solidFill>
                  <a:srgbClr val="0000FF"/>
                </a:solidFill>
                <a:latin typeface="宋体"/>
                <a:cs typeface="宋体"/>
              </a:rPr>
              <a:t>：</a:t>
            </a:r>
            <a:r>
              <a:rPr sz="1850" spc="20" dirty="0">
                <a:latin typeface="宋体"/>
                <a:cs typeface="宋体"/>
              </a:rPr>
              <a:t>控制</a:t>
            </a:r>
            <a:r>
              <a:rPr sz="1850" spc="10" dirty="0">
                <a:latin typeface="Verdana"/>
                <a:cs typeface="Verdana"/>
              </a:rPr>
              <a:t>Boat</a:t>
            </a:r>
            <a:r>
              <a:rPr sz="1850" spc="5" dirty="0">
                <a:latin typeface="宋体"/>
                <a:cs typeface="宋体"/>
              </a:rPr>
              <a:t>上升</a:t>
            </a:r>
            <a:r>
              <a:rPr sz="1850" spc="20" dirty="0">
                <a:latin typeface="宋体"/>
                <a:cs typeface="宋体"/>
              </a:rPr>
              <a:t>下降</a:t>
            </a:r>
            <a:endParaRPr sz="1850" dirty="0">
              <a:latin typeface="宋体"/>
              <a:cs typeface="宋体"/>
            </a:endParaRPr>
          </a:p>
          <a:p>
            <a:pPr marL="12700" marR="5080">
              <a:lnSpc>
                <a:spcPts val="3360"/>
              </a:lnSpc>
            </a:pPr>
            <a:r>
              <a:rPr sz="1850" spc="10" dirty="0">
                <a:solidFill>
                  <a:srgbClr val="0000FF"/>
                </a:solidFill>
                <a:latin typeface="Verdana"/>
                <a:cs typeface="Verdana"/>
              </a:rPr>
              <a:t>Shutter</a:t>
            </a:r>
            <a:r>
              <a:rPr sz="1850" spc="10" dirty="0">
                <a:solidFill>
                  <a:srgbClr val="0000FF"/>
                </a:solidFill>
                <a:latin typeface="宋体"/>
                <a:cs typeface="宋体"/>
              </a:rPr>
              <a:t>：</a:t>
            </a:r>
            <a:r>
              <a:rPr sz="1850" spc="20" dirty="0">
                <a:latin typeface="宋体"/>
                <a:cs typeface="宋体"/>
              </a:rPr>
              <a:t>当</a:t>
            </a:r>
            <a:r>
              <a:rPr sz="1850" spc="10" dirty="0">
                <a:latin typeface="Verdana"/>
                <a:cs typeface="Verdana"/>
              </a:rPr>
              <a:t>Boat</a:t>
            </a:r>
            <a:r>
              <a:rPr sz="1850" spc="5" dirty="0">
                <a:latin typeface="宋体"/>
                <a:cs typeface="宋体"/>
              </a:rPr>
              <a:t>下</a:t>
            </a:r>
            <a:r>
              <a:rPr sz="1850" spc="20" dirty="0">
                <a:latin typeface="宋体"/>
                <a:cs typeface="宋体"/>
              </a:rPr>
              <a:t>来</a:t>
            </a:r>
            <a:r>
              <a:rPr sz="1850" spc="5" dirty="0">
                <a:latin typeface="Verdana"/>
                <a:cs typeface="Verdana"/>
              </a:rPr>
              <a:t>,</a:t>
            </a:r>
            <a:r>
              <a:rPr sz="1850" spc="-50" dirty="0">
                <a:latin typeface="Verdana"/>
                <a:cs typeface="Verdana"/>
              </a:rPr>
              <a:t> </a:t>
            </a:r>
            <a:r>
              <a:rPr sz="1850" spc="20" dirty="0">
                <a:latin typeface="宋体"/>
                <a:cs typeface="宋体"/>
              </a:rPr>
              <a:t>避免</a:t>
            </a:r>
            <a:r>
              <a:rPr sz="1850" spc="5" dirty="0">
                <a:latin typeface="Verdana"/>
                <a:cs typeface="Verdana"/>
              </a:rPr>
              <a:t>Process</a:t>
            </a:r>
            <a:r>
              <a:rPr sz="1850" spc="-30" dirty="0">
                <a:latin typeface="Verdana"/>
                <a:cs typeface="Verdana"/>
              </a:rPr>
              <a:t> </a:t>
            </a:r>
            <a:r>
              <a:rPr sz="1850" spc="15" dirty="0">
                <a:latin typeface="Verdana"/>
                <a:cs typeface="Verdana"/>
              </a:rPr>
              <a:t>chamber</a:t>
            </a:r>
            <a:r>
              <a:rPr sz="1850" spc="20" dirty="0">
                <a:latin typeface="宋体"/>
                <a:cs typeface="宋体"/>
              </a:rPr>
              <a:t>热散失 </a:t>
            </a:r>
            <a:r>
              <a:rPr sz="1850" spc="5" dirty="0">
                <a:solidFill>
                  <a:srgbClr val="0000FF"/>
                </a:solidFill>
                <a:latin typeface="Verdana"/>
                <a:cs typeface="Verdana"/>
              </a:rPr>
              <a:t>Reactor</a:t>
            </a:r>
            <a:r>
              <a:rPr sz="1850" spc="5" dirty="0">
                <a:solidFill>
                  <a:srgbClr val="0000FF"/>
                </a:solidFill>
                <a:latin typeface="宋体"/>
                <a:cs typeface="宋体"/>
              </a:rPr>
              <a:t>：</a:t>
            </a:r>
            <a:r>
              <a:rPr sz="1850" spc="5" dirty="0">
                <a:latin typeface="Verdana"/>
                <a:cs typeface="Verdana"/>
              </a:rPr>
              <a:t>Process</a:t>
            </a:r>
            <a:r>
              <a:rPr sz="1850" spc="-10" dirty="0">
                <a:latin typeface="Verdana"/>
                <a:cs typeface="Verdana"/>
              </a:rPr>
              <a:t> </a:t>
            </a:r>
            <a:r>
              <a:rPr sz="1850" spc="10" dirty="0">
                <a:latin typeface="Verdana"/>
                <a:cs typeface="Verdana"/>
              </a:rPr>
              <a:t>chamber</a:t>
            </a:r>
            <a:endParaRPr sz="1850" dirty="0">
              <a:latin typeface="Verdana"/>
              <a:cs typeface="Verdana"/>
            </a:endParaRPr>
          </a:p>
          <a:p>
            <a:pPr marL="12700" marR="2623185">
              <a:lnSpc>
                <a:spcPts val="3360"/>
              </a:lnSpc>
            </a:pPr>
            <a:r>
              <a:rPr sz="1850" spc="5" dirty="0">
                <a:solidFill>
                  <a:srgbClr val="0000FF"/>
                </a:solidFill>
                <a:latin typeface="Verdana"/>
                <a:cs typeface="Verdana"/>
              </a:rPr>
              <a:t>Heater</a:t>
            </a:r>
            <a:r>
              <a:rPr sz="1850" spc="-25" dirty="0">
                <a:solidFill>
                  <a:srgbClr val="0000FF"/>
                </a:solidFill>
                <a:latin typeface="Verdana"/>
                <a:cs typeface="Verdana"/>
              </a:rPr>
              <a:t> </a:t>
            </a:r>
            <a:r>
              <a:rPr sz="1850" spc="15" dirty="0">
                <a:solidFill>
                  <a:srgbClr val="0000FF"/>
                </a:solidFill>
                <a:latin typeface="Verdana"/>
                <a:cs typeface="Verdana"/>
              </a:rPr>
              <a:t>Chamber</a:t>
            </a:r>
            <a:r>
              <a:rPr sz="1850" spc="15" dirty="0">
                <a:solidFill>
                  <a:srgbClr val="0000FF"/>
                </a:solidFill>
                <a:latin typeface="宋体"/>
                <a:cs typeface="宋体"/>
              </a:rPr>
              <a:t>：</a:t>
            </a:r>
            <a:r>
              <a:rPr sz="1850" spc="5" dirty="0">
                <a:latin typeface="宋体"/>
                <a:cs typeface="宋体"/>
              </a:rPr>
              <a:t>加热区 </a:t>
            </a:r>
            <a:r>
              <a:rPr sz="1850" spc="10" dirty="0">
                <a:solidFill>
                  <a:srgbClr val="0000FF"/>
                </a:solidFill>
                <a:latin typeface="Verdana"/>
                <a:cs typeface="Verdana"/>
              </a:rPr>
              <a:t>Gas</a:t>
            </a:r>
            <a:r>
              <a:rPr sz="1850" spc="-50" dirty="0">
                <a:solidFill>
                  <a:srgbClr val="0000FF"/>
                </a:solidFill>
                <a:latin typeface="Verdana"/>
                <a:cs typeface="Verdana"/>
              </a:rPr>
              <a:t> </a:t>
            </a:r>
            <a:r>
              <a:rPr sz="1850" spc="10" dirty="0">
                <a:solidFill>
                  <a:srgbClr val="0000FF"/>
                </a:solidFill>
                <a:latin typeface="Verdana"/>
                <a:cs typeface="Verdana"/>
              </a:rPr>
              <a:t>Exhaust</a:t>
            </a:r>
            <a:r>
              <a:rPr sz="1850" spc="10" dirty="0">
                <a:solidFill>
                  <a:srgbClr val="0000FF"/>
                </a:solidFill>
                <a:latin typeface="宋体"/>
                <a:cs typeface="宋体"/>
              </a:rPr>
              <a:t>：</a:t>
            </a:r>
            <a:r>
              <a:rPr sz="1850" spc="20" dirty="0">
                <a:latin typeface="宋体"/>
                <a:cs typeface="宋体"/>
              </a:rPr>
              <a:t>排放</a:t>
            </a:r>
            <a:r>
              <a:rPr sz="1850" spc="5" dirty="0">
                <a:latin typeface="宋体"/>
                <a:cs typeface="宋体"/>
              </a:rPr>
              <a:t>气体管</a:t>
            </a:r>
            <a:r>
              <a:rPr sz="1850" spc="20" dirty="0">
                <a:latin typeface="宋体"/>
                <a:cs typeface="宋体"/>
              </a:rPr>
              <a:t>线</a:t>
            </a:r>
            <a:endParaRPr sz="1850" dirty="0">
              <a:latin typeface="宋体"/>
              <a:cs typeface="宋体"/>
            </a:endParaRPr>
          </a:p>
          <a:p>
            <a:pPr marL="12700">
              <a:lnSpc>
                <a:spcPct val="100000"/>
              </a:lnSpc>
              <a:spcBef>
                <a:spcPts val="840"/>
              </a:spcBef>
            </a:pPr>
            <a:r>
              <a:rPr sz="1850" spc="10" dirty="0">
                <a:solidFill>
                  <a:srgbClr val="0000FF"/>
                </a:solidFill>
                <a:latin typeface="Verdana"/>
                <a:cs typeface="Verdana"/>
              </a:rPr>
              <a:t>Gas</a:t>
            </a:r>
            <a:r>
              <a:rPr sz="1850" dirty="0">
                <a:solidFill>
                  <a:srgbClr val="0000FF"/>
                </a:solidFill>
                <a:latin typeface="Verdana"/>
                <a:cs typeface="Verdana"/>
              </a:rPr>
              <a:t> </a:t>
            </a:r>
            <a:r>
              <a:rPr sz="1850" spc="10" dirty="0">
                <a:solidFill>
                  <a:srgbClr val="0000FF"/>
                </a:solidFill>
                <a:latin typeface="Verdana"/>
                <a:cs typeface="Verdana"/>
              </a:rPr>
              <a:t>Unit</a:t>
            </a:r>
            <a:r>
              <a:rPr sz="1850" spc="10" dirty="0">
                <a:solidFill>
                  <a:srgbClr val="0000FF"/>
                </a:solidFill>
                <a:latin typeface="宋体"/>
                <a:cs typeface="宋体"/>
              </a:rPr>
              <a:t>：</a:t>
            </a:r>
            <a:r>
              <a:rPr sz="1850" spc="20" dirty="0">
                <a:latin typeface="宋体"/>
                <a:cs typeface="宋体"/>
              </a:rPr>
              <a:t>气体管线</a:t>
            </a:r>
            <a:r>
              <a:rPr sz="1850" spc="5" dirty="0">
                <a:latin typeface="宋体"/>
                <a:cs typeface="宋体"/>
              </a:rPr>
              <a:t>收集</a:t>
            </a:r>
            <a:r>
              <a:rPr sz="1850" spc="20" dirty="0">
                <a:latin typeface="宋体"/>
                <a:cs typeface="宋体"/>
              </a:rPr>
              <a:t>区</a:t>
            </a:r>
            <a:endParaRPr sz="1850" dirty="0">
              <a:latin typeface="宋体"/>
              <a:cs typeface="宋体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117449" y="176488"/>
            <a:ext cx="1263015" cy="4114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60" dirty="0"/>
              <a:t>Furnace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F76533C-AB19-4B4A-A810-513985D657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1800" y="0"/>
            <a:ext cx="1600201" cy="9144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633971" y="1717571"/>
            <a:ext cx="3916679" cy="47578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0363961" y="5734050"/>
            <a:ext cx="1353820" cy="318770"/>
          </a:xfrm>
          <a:prstGeom prst="rect">
            <a:avLst/>
          </a:prstGeom>
          <a:ln w="31750">
            <a:solidFill>
              <a:srgbClr val="000080"/>
            </a:solidFill>
          </a:ln>
        </p:spPr>
        <p:txBody>
          <a:bodyPr vert="horz" wrap="square" lIns="0" tIns="37465" rIns="0" bIns="0" rtlCol="0">
            <a:spAutoFit/>
          </a:bodyPr>
          <a:lstStyle/>
          <a:p>
            <a:pPr marL="99695">
              <a:lnSpc>
                <a:spcPct val="100000"/>
              </a:lnSpc>
              <a:spcBef>
                <a:spcPts val="295"/>
              </a:spcBef>
            </a:pPr>
            <a:r>
              <a:rPr sz="1450" b="1" spc="-10" dirty="0">
                <a:solidFill>
                  <a:srgbClr val="0D00F7"/>
                </a:solidFill>
                <a:latin typeface="Calibri"/>
                <a:cs typeface="Calibri"/>
              </a:rPr>
              <a:t>BTM </a:t>
            </a:r>
            <a:r>
              <a:rPr sz="1450" b="1" dirty="0">
                <a:solidFill>
                  <a:srgbClr val="0D00F7"/>
                </a:solidFill>
                <a:latin typeface="Calibri"/>
                <a:cs typeface="Calibri"/>
              </a:rPr>
              <a:t>TP</a:t>
            </a:r>
            <a:r>
              <a:rPr sz="1450" b="1" spc="15" dirty="0">
                <a:solidFill>
                  <a:srgbClr val="0D00F7"/>
                </a:solidFill>
                <a:latin typeface="Calibri"/>
                <a:cs typeface="Calibri"/>
              </a:rPr>
              <a:t> </a:t>
            </a:r>
            <a:r>
              <a:rPr sz="1450" b="1" spc="-5" dirty="0">
                <a:solidFill>
                  <a:srgbClr val="0D00F7"/>
                </a:solidFill>
                <a:latin typeface="Calibri"/>
                <a:cs typeface="Calibri"/>
              </a:rPr>
              <a:t>Heater</a:t>
            </a:r>
            <a:endParaRPr sz="145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506973" y="5561838"/>
            <a:ext cx="1437640" cy="318770"/>
          </a:xfrm>
          <a:prstGeom prst="rect">
            <a:avLst/>
          </a:prstGeom>
          <a:ln w="31750">
            <a:solidFill>
              <a:srgbClr val="000080"/>
            </a:solidFill>
          </a:ln>
        </p:spPr>
        <p:txBody>
          <a:bodyPr vert="horz" wrap="square" lIns="0" tIns="37465" rIns="0" bIns="0" rtlCol="0">
            <a:spAutoFit/>
          </a:bodyPr>
          <a:lstStyle/>
          <a:p>
            <a:pPr marL="98425">
              <a:lnSpc>
                <a:spcPct val="100000"/>
              </a:lnSpc>
              <a:spcBef>
                <a:spcPts val="295"/>
              </a:spcBef>
            </a:pPr>
            <a:r>
              <a:rPr sz="1450" b="1" spc="-10" dirty="0">
                <a:solidFill>
                  <a:srgbClr val="0D00F7"/>
                </a:solidFill>
                <a:latin typeface="Calibri"/>
                <a:cs typeface="Calibri"/>
              </a:rPr>
              <a:t>BTM </a:t>
            </a:r>
            <a:r>
              <a:rPr sz="1450" b="1" spc="5" dirty="0">
                <a:solidFill>
                  <a:srgbClr val="0D00F7"/>
                </a:solidFill>
                <a:latin typeface="Calibri"/>
                <a:cs typeface="Calibri"/>
              </a:rPr>
              <a:t>sub</a:t>
            </a:r>
            <a:r>
              <a:rPr sz="1450" b="1" spc="15" dirty="0">
                <a:solidFill>
                  <a:srgbClr val="0D00F7"/>
                </a:solidFill>
                <a:latin typeface="Calibri"/>
                <a:cs typeface="Calibri"/>
              </a:rPr>
              <a:t> </a:t>
            </a:r>
            <a:r>
              <a:rPr sz="1450" b="1" spc="-5" dirty="0">
                <a:solidFill>
                  <a:srgbClr val="0D00F7"/>
                </a:solidFill>
                <a:latin typeface="Calibri"/>
                <a:cs typeface="Calibri"/>
              </a:rPr>
              <a:t>Heater</a:t>
            </a:r>
            <a:endParaRPr sz="145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529834" y="3499865"/>
            <a:ext cx="1391920" cy="318770"/>
          </a:xfrm>
          <a:prstGeom prst="rect">
            <a:avLst/>
          </a:prstGeom>
          <a:ln w="31750">
            <a:solidFill>
              <a:srgbClr val="000080"/>
            </a:solidFill>
          </a:ln>
        </p:spPr>
        <p:txBody>
          <a:bodyPr vert="horz" wrap="square" lIns="0" tIns="36830" rIns="0" bIns="0" rtlCol="0">
            <a:spAutoFit/>
          </a:bodyPr>
          <a:lstStyle/>
          <a:p>
            <a:pPr marL="98425">
              <a:lnSpc>
                <a:spcPct val="100000"/>
              </a:lnSpc>
              <a:spcBef>
                <a:spcPts val="290"/>
              </a:spcBef>
            </a:pPr>
            <a:r>
              <a:rPr sz="1450" b="1" spc="-10" dirty="0">
                <a:solidFill>
                  <a:srgbClr val="0D00F7"/>
                </a:solidFill>
                <a:latin typeface="Calibri"/>
                <a:cs typeface="Calibri"/>
              </a:rPr>
              <a:t>TOP </a:t>
            </a:r>
            <a:r>
              <a:rPr sz="1450" b="1" spc="5" dirty="0">
                <a:solidFill>
                  <a:srgbClr val="0D00F7"/>
                </a:solidFill>
                <a:latin typeface="Calibri"/>
                <a:cs typeface="Calibri"/>
              </a:rPr>
              <a:t>sub</a:t>
            </a:r>
            <a:r>
              <a:rPr sz="1450" b="1" spc="-15" dirty="0">
                <a:solidFill>
                  <a:srgbClr val="0D00F7"/>
                </a:solidFill>
                <a:latin typeface="Calibri"/>
                <a:cs typeface="Calibri"/>
              </a:rPr>
              <a:t> </a:t>
            </a:r>
            <a:r>
              <a:rPr sz="1450" b="1" spc="-5" dirty="0">
                <a:solidFill>
                  <a:srgbClr val="0D00F7"/>
                </a:solidFill>
                <a:latin typeface="Calibri"/>
                <a:cs typeface="Calibri"/>
              </a:rPr>
              <a:t>Heater</a:t>
            </a:r>
            <a:endParaRPr sz="145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342382" y="1436369"/>
            <a:ext cx="1553210" cy="318770"/>
          </a:xfrm>
          <a:prstGeom prst="rect">
            <a:avLst/>
          </a:prstGeom>
          <a:ln w="31750">
            <a:solidFill>
              <a:srgbClr val="000080"/>
            </a:solidFill>
          </a:ln>
        </p:spPr>
        <p:txBody>
          <a:bodyPr vert="horz" wrap="square" lIns="0" tIns="36830" rIns="0" bIns="0" rtlCol="0">
            <a:spAutoFit/>
          </a:bodyPr>
          <a:lstStyle/>
          <a:p>
            <a:pPr marL="100965">
              <a:lnSpc>
                <a:spcPct val="100000"/>
              </a:lnSpc>
              <a:spcBef>
                <a:spcPts val="290"/>
              </a:spcBef>
            </a:pPr>
            <a:r>
              <a:rPr sz="1450" b="1" spc="-10" dirty="0">
                <a:solidFill>
                  <a:srgbClr val="0D00F7"/>
                </a:solidFill>
                <a:latin typeface="Calibri"/>
                <a:cs typeface="Calibri"/>
              </a:rPr>
              <a:t>TOP </a:t>
            </a:r>
            <a:r>
              <a:rPr sz="1450" b="1" spc="-5" dirty="0">
                <a:solidFill>
                  <a:srgbClr val="0D00F7"/>
                </a:solidFill>
                <a:latin typeface="Calibri"/>
                <a:cs typeface="Calibri"/>
              </a:rPr>
              <a:t>Spiral</a:t>
            </a:r>
            <a:r>
              <a:rPr sz="1450" b="1" spc="5" dirty="0">
                <a:solidFill>
                  <a:srgbClr val="0D00F7"/>
                </a:solidFill>
                <a:latin typeface="Calibri"/>
                <a:cs typeface="Calibri"/>
              </a:rPr>
              <a:t> </a:t>
            </a:r>
            <a:r>
              <a:rPr sz="1450" b="1" spc="-5" dirty="0">
                <a:solidFill>
                  <a:srgbClr val="0D00F7"/>
                </a:solidFill>
                <a:latin typeface="Calibri"/>
                <a:cs typeface="Calibri"/>
              </a:rPr>
              <a:t>Heater</a:t>
            </a:r>
            <a:endParaRPr sz="145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064758" y="1767077"/>
            <a:ext cx="666115" cy="344805"/>
          </a:xfrm>
          <a:custGeom>
            <a:avLst/>
            <a:gdLst/>
            <a:ahLst/>
            <a:cxnLst/>
            <a:rect l="l" t="t" r="r" b="b"/>
            <a:pathLst>
              <a:path w="666115" h="344805">
                <a:moveTo>
                  <a:pt x="0" y="0"/>
                </a:moveTo>
                <a:lnTo>
                  <a:pt x="665988" y="344424"/>
                </a:lnTo>
              </a:path>
            </a:pathLst>
          </a:custGeom>
          <a:ln w="28575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9009888" y="3142488"/>
            <a:ext cx="96520" cy="0"/>
          </a:xfrm>
          <a:custGeom>
            <a:avLst/>
            <a:gdLst/>
            <a:ahLst/>
            <a:cxnLst/>
            <a:rect l="l" t="t" r="r" b="b"/>
            <a:pathLst>
              <a:path w="96520">
                <a:moveTo>
                  <a:pt x="0" y="0"/>
                </a:moveTo>
                <a:lnTo>
                  <a:pt x="96011" y="0"/>
                </a:lnTo>
              </a:path>
            </a:pathLst>
          </a:custGeom>
          <a:ln w="85344">
            <a:solidFill>
              <a:srgbClr val="0D00F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009888" y="3099816"/>
            <a:ext cx="96520" cy="85725"/>
          </a:xfrm>
          <a:custGeom>
            <a:avLst/>
            <a:gdLst/>
            <a:ahLst/>
            <a:cxnLst/>
            <a:rect l="l" t="t" r="r" b="b"/>
            <a:pathLst>
              <a:path w="96520" h="85725">
                <a:moveTo>
                  <a:pt x="0" y="85344"/>
                </a:moveTo>
                <a:lnTo>
                  <a:pt x="96011" y="85344"/>
                </a:lnTo>
                <a:lnTo>
                  <a:pt x="96011" y="0"/>
                </a:lnTo>
                <a:lnTo>
                  <a:pt x="0" y="0"/>
                </a:lnTo>
                <a:lnTo>
                  <a:pt x="0" y="85344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485376" y="3357371"/>
            <a:ext cx="96520" cy="0"/>
          </a:xfrm>
          <a:custGeom>
            <a:avLst/>
            <a:gdLst/>
            <a:ahLst/>
            <a:cxnLst/>
            <a:rect l="l" t="t" r="r" b="b"/>
            <a:pathLst>
              <a:path w="96520">
                <a:moveTo>
                  <a:pt x="0" y="0"/>
                </a:moveTo>
                <a:lnTo>
                  <a:pt x="96011" y="0"/>
                </a:lnTo>
              </a:path>
            </a:pathLst>
          </a:custGeom>
          <a:ln w="85344">
            <a:solidFill>
              <a:srgbClr val="0D00F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485376" y="3314700"/>
            <a:ext cx="96520" cy="85725"/>
          </a:xfrm>
          <a:custGeom>
            <a:avLst/>
            <a:gdLst/>
            <a:ahLst/>
            <a:cxnLst/>
            <a:rect l="l" t="t" r="r" b="b"/>
            <a:pathLst>
              <a:path w="96520" h="85725">
                <a:moveTo>
                  <a:pt x="0" y="85344"/>
                </a:moveTo>
                <a:lnTo>
                  <a:pt x="96011" y="85344"/>
                </a:lnTo>
                <a:lnTo>
                  <a:pt x="96011" y="0"/>
                </a:lnTo>
                <a:lnTo>
                  <a:pt x="0" y="0"/>
                </a:lnTo>
                <a:lnTo>
                  <a:pt x="0" y="85344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9485376" y="4044696"/>
            <a:ext cx="96520" cy="0"/>
          </a:xfrm>
          <a:custGeom>
            <a:avLst/>
            <a:gdLst/>
            <a:ahLst/>
            <a:cxnLst/>
            <a:rect l="l" t="t" r="r" b="b"/>
            <a:pathLst>
              <a:path w="96520">
                <a:moveTo>
                  <a:pt x="0" y="0"/>
                </a:moveTo>
                <a:lnTo>
                  <a:pt x="96011" y="0"/>
                </a:lnTo>
              </a:path>
            </a:pathLst>
          </a:custGeom>
          <a:ln w="85343">
            <a:solidFill>
              <a:srgbClr val="0D00F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9485376" y="4002023"/>
            <a:ext cx="96520" cy="85725"/>
          </a:xfrm>
          <a:custGeom>
            <a:avLst/>
            <a:gdLst/>
            <a:ahLst/>
            <a:cxnLst/>
            <a:rect l="l" t="t" r="r" b="b"/>
            <a:pathLst>
              <a:path w="96520" h="85725">
                <a:moveTo>
                  <a:pt x="0" y="85343"/>
                </a:moveTo>
                <a:lnTo>
                  <a:pt x="96011" y="85343"/>
                </a:lnTo>
                <a:lnTo>
                  <a:pt x="96011" y="0"/>
                </a:lnTo>
                <a:lnTo>
                  <a:pt x="0" y="0"/>
                </a:lnTo>
                <a:lnTo>
                  <a:pt x="0" y="85343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9485376" y="4732020"/>
            <a:ext cx="96520" cy="0"/>
          </a:xfrm>
          <a:custGeom>
            <a:avLst/>
            <a:gdLst/>
            <a:ahLst/>
            <a:cxnLst/>
            <a:rect l="l" t="t" r="r" b="b"/>
            <a:pathLst>
              <a:path w="96520">
                <a:moveTo>
                  <a:pt x="0" y="0"/>
                </a:moveTo>
                <a:lnTo>
                  <a:pt x="96011" y="0"/>
                </a:lnTo>
              </a:path>
            </a:pathLst>
          </a:custGeom>
          <a:ln w="85343">
            <a:solidFill>
              <a:srgbClr val="0D00F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9485376" y="4689347"/>
            <a:ext cx="96520" cy="85725"/>
          </a:xfrm>
          <a:custGeom>
            <a:avLst/>
            <a:gdLst/>
            <a:ahLst/>
            <a:cxnLst/>
            <a:rect l="l" t="t" r="r" b="b"/>
            <a:pathLst>
              <a:path w="96520" h="85725">
                <a:moveTo>
                  <a:pt x="0" y="85343"/>
                </a:moveTo>
                <a:lnTo>
                  <a:pt x="96011" y="85343"/>
                </a:lnTo>
                <a:lnTo>
                  <a:pt x="96011" y="0"/>
                </a:lnTo>
                <a:lnTo>
                  <a:pt x="0" y="0"/>
                </a:lnTo>
                <a:lnTo>
                  <a:pt x="0" y="85343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8300466" y="2991992"/>
            <a:ext cx="63246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15" dirty="0">
                <a:solidFill>
                  <a:srgbClr val="0D00F7"/>
                </a:solidFill>
                <a:latin typeface="Calibri"/>
                <a:cs typeface="Calibri"/>
              </a:rPr>
              <a:t>TOP-SP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9945751" y="3937508"/>
            <a:ext cx="571500" cy="95694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solidFill>
                  <a:srgbClr val="0D00F7"/>
                </a:solidFill>
                <a:latin typeface="Calibri"/>
                <a:cs typeface="Calibri"/>
              </a:rPr>
              <a:t>MAIN</a:t>
            </a:r>
            <a:endParaRPr sz="16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6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2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600" b="1" spc="-15" dirty="0">
                <a:solidFill>
                  <a:srgbClr val="0D00F7"/>
                </a:solidFill>
                <a:latin typeface="Calibri"/>
                <a:cs typeface="Calibri"/>
              </a:rPr>
              <a:t>BTM-S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9960864" y="3314700"/>
            <a:ext cx="666115" cy="515620"/>
          </a:xfrm>
          <a:custGeom>
            <a:avLst/>
            <a:gdLst/>
            <a:ahLst/>
            <a:cxnLst/>
            <a:rect l="l" t="t" r="r" b="b"/>
            <a:pathLst>
              <a:path w="666115" h="515620">
                <a:moveTo>
                  <a:pt x="0" y="515112"/>
                </a:moveTo>
                <a:lnTo>
                  <a:pt x="665987" y="515112"/>
                </a:lnTo>
                <a:lnTo>
                  <a:pt x="665987" y="0"/>
                </a:lnTo>
                <a:lnTo>
                  <a:pt x="0" y="0"/>
                </a:lnTo>
                <a:lnTo>
                  <a:pt x="0" y="51511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9945751" y="3163950"/>
            <a:ext cx="52387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5" dirty="0">
                <a:solidFill>
                  <a:srgbClr val="0D00F7"/>
                </a:solidFill>
                <a:latin typeface="Calibri"/>
                <a:cs typeface="Calibri"/>
              </a:rPr>
              <a:t>T</a:t>
            </a:r>
            <a:r>
              <a:rPr sz="1600" b="1" spc="-10" dirty="0">
                <a:solidFill>
                  <a:srgbClr val="0D00F7"/>
                </a:solidFill>
                <a:latin typeface="Calibri"/>
                <a:cs typeface="Calibri"/>
              </a:rPr>
              <a:t>O</a:t>
            </a:r>
            <a:r>
              <a:rPr sz="1600" b="1" dirty="0">
                <a:solidFill>
                  <a:srgbClr val="0D00F7"/>
                </a:solidFill>
                <a:latin typeface="Calibri"/>
                <a:cs typeface="Calibri"/>
              </a:rPr>
              <a:t>P</a:t>
            </a:r>
            <a:r>
              <a:rPr sz="1600" b="1" spc="-5" dirty="0">
                <a:solidFill>
                  <a:srgbClr val="0D00F7"/>
                </a:solidFill>
                <a:latin typeface="Calibri"/>
                <a:cs typeface="Calibri"/>
              </a:rPr>
              <a:t>-S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10531602" y="3492246"/>
            <a:ext cx="1301750" cy="318770"/>
          </a:xfrm>
          <a:custGeom>
            <a:avLst/>
            <a:gdLst/>
            <a:ahLst/>
            <a:cxnLst/>
            <a:rect l="l" t="t" r="r" b="b"/>
            <a:pathLst>
              <a:path w="1301750" h="318770">
                <a:moveTo>
                  <a:pt x="0" y="318515"/>
                </a:moveTo>
                <a:lnTo>
                  <a:pt x="1301496" y="318515"/>
                </a:lnTo>
                <a:lnTo>
                  <a:pt x="1301496" y="0"/>
                </a:lnTo>
                <a:lnTo>
                  <a:pt x="0" y="0"/>
                </a:lnTo>
                <a:lnTo>
                  <a:pt x="0" y="318515"/>
                </a:lnTo>
                <a:close/>
              </a:path>
            </a:pathLst>
          </a:custGeom>
          <a:ln w="31750">
            <a:solidFill>
              <a:srgbClr val="000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10531602" y="3492246"/>
            <a:ext cx="1301750" cy="318770"/>
          </a:xfrm>
          <a:prstGeom prst="rect">
            <a:avLst/>
          </a:prstGeom>
          <a:ln w="31750">
            <a:solidFill>
              <a:srgbClr val="000080"/>
            </a:solidFill>
          </a:ln>
        </p:spPr>
        <p:txBody>
          <a:bodyPr vert="horz" wrap="square" lIns="0" tIns="36830" rIns="0" bIns="0" rtlCol="0">
            <a:spAutoFit/>
          </a:bodyPr>
          <a:lstStyle/>
          <a:p>
            <a:pPr marL="167005">
              <a:lnSpc>
                <a:spcPct val="100000"/>
              </a:lnSpc>
              <a:spcBef>
                <a:spcPts val="290"/>
              </a:spcBef>
            </a:pPr>
            <a:r>
              <a:rPr sz="1450" b="1" spc="5" dirty="0">
                <a:solidFill>
                  <a:srgbClr val="0D00F7"/>
                </a:solidFill>
                <a:latin typeface="Calibri"/>
                <a:cs typeface="Calibri"/>
              </a:rPr>
              <a:t>Main </a:t>
            </a:r>
            <a:r>
              <a:rPr sz="1450" b="1" spc="-5" dirty="0">
                <a:solidFill>
                  <a:srgbClr val="0D00F7"/>
                </a:solidFill>
                <a:latin typeface="Calibri"/>
                <a:cs typeface="Calibri"/>
              </a:rPr>
              <a:t>Heater</a:t>
            </a:r>
            <a:endParaRPr sz="1450">
              <a:latin typeface="Calibri"/>
              <a:cs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9961626" y="3676650"/>
            <a:ext cx="570230" cy="0"/>
          </a:xfrm>
          <a:custGeom>
            <a:avLst/>
            <a:gdLst/>
            <a:ahLst/>
            <a:cxnLst/>
            <a:rect l="l" t="t" r="r" b="b"/>
            <a:pathLst>
              <a:path w="570229">
                <a:moveTo>
                  <a:pt x="0" y="0"/>
                </a:moveTo>
                <a:lnTo>
                  <a:pt x="569976" y="0"/>
                </a:lnTo>
              </a:path>
            </a:pathLst>
          </a:custGeom>
          <a:ln w="28575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105900" y="5334000"/>
            <a:ext cx="94615" cy="0"/>
          </a:xfrm>
          <a:custGeom>
            <a:avLst/>
            <a:gdLst/>
            <a:ahLst/>
            <a:cxnLst/>
            <a:rect l="l" t="t" r="r" b="b"/>
            <a:pathLst>
              <a:path w="94615">
                <a:moveTo>
                  <a:pt x="0" y="0"/>
                </a:moveTo>
                <a:lnTo>
                  <a:pt x="94488" y="0"/>
                </a:lnTo>
              </a:path>
            </a:pathLst>
          </a:custGeom>
          <a:ln w="85343">
            <a:solidFill>
              <a:srgbClr val="0D00F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9105900" y="5291328"/>
            <a:ext cx="94615" cy="85725"/>
          </a:xfrm>
          <a:custGeom>
            <a:avLst/>
            <a:gdLst/>
            <a:ahLst/>
            <a:cxnLst/>
            <a:rect l="l" t="t" r="r" b="b"/>
            <a:pathLst>
              <a:path w="94615" h="85725">
                <a:moveTo>
                  <a:pt x="0" y="85344"/>
                </a:moveTo>
                <a:lnTo>
                  <a:pt x="94488" y="85344"/>
                </a:lnTo>
                <a:lnTo>
                  <a:pt x="94488" y="0"/>
                </a:lnTo>
                <a:lnTo>
                  <a:pt x="0" y="0"/>
                </a:lnTo>
                <a:lnTo>
                  <a:pt x="0" y="85344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8520176" y="5399023"/>
            <a:ext cx="68389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40" dirty="0">
                <a:solidFill>
                  <a:srgbClr val="0D00F7"/>
                </a:solidFill>
                <a:latin typeface="Calibri"/>
                <a:cs typeface="Calibri"/>
              </a:rPr>
              <a:t>B</a:t>
            </a:r>
            <a:r>
              <a:rPr sz="1600" b="1" spc="-10" dirty="0">
                <a:solidFill>
                  <a:srgbClr val="0D00F7"/>
                </a:solidFill>
                <a:latin typeface="Calibri"/>
                <a:cs typeface="Calibri"/>
              </a:rPr>
              <a:t>TM</a:t>
            </a:r>
            <a:r>
              <a:rPr sz="1600" b="1" spc="-5" dirty="0">
                <a:solidFill>
                  <a:srgbClr val="0D00F7"/>
                </a:solidFill>
                <a:latin typeface="Calibri"/>
                <a:cs typeface="Calibri"/>
              </a:rPr>
              <a:t>-TP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1069847" y="1661160"/>
            <a:ext cx="3020567" cy="44698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010411" y="2177795"/>
            <a:ext cx="748284" cy="44805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599944" y="2100072"/>
            <a:ext cx="271780" cy="273050"/>
          </a:xfrm>
          <a:custGeom>
            <a:avLst/>
            <a:gdLst/>
            <a:ahLst/>
            <a:cxnLst/>
            <a:rect l="l" t="t" r="r" b="b"/>
            <a:pathLst>
              <a:path w="271780" h="273050">
                <a:moveTo>
                  <a:pt x="203454" y="68325"/>
                </a:moveTo>
                <a:lnTo>
                  <a:pt x="67818" y="68325"/>
                </a:lnTo>
                <a:lnTo>
                  <a:pt x="67818" y="272795"/>
                </a:lnTo>
                <a:lnTo>
                  <a:pt x="203454" y="272795"/>
                </a:lnTo>
                <a:lnTo>
                  <a:pt x="203454" y="68325"/>
                </a:lnTo>
                <a:close/>
              </a:path>
              <a:path w="271780" h="273050">
                <a:moveTo>
                  <a:pt x="135636" y="0"/>
                </a:moveTo>
                <a:lnTo>
                  <a:pt x="0" y="68325"/>
                </a:lnTo>
                <a:lnTo>
                  <a:pt x="271272" y="68325"/>
                </a:lnTo>
                <a:lnTo>
                  <a:pt x="135636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2599944" y="2100072"/>
            <a:ext cx="271780" cy="273050"/>
          </a:xfrm>
          <a:custGeom>
            <a:avLst/>
            <a:gdLst/>
            <a:ahLst/>
            <a:cxnLst/>
            <a:rect l="l" t="t" r="r" b="b"/>
            <a:pathLst>
              <a:path w="271780" h="273050">
                <a:moveTo>
                  <a:pt x="0" y="68325"/>
                </a:moveTo>
                <a:lnTo>
                  <a:pt x="135636" y="0"/>
                </a:lnTo>
                <a:lnTo>
                  <a:pt x="271272" y="68325"/>
                </a:lnTo>
                <a:lnTo>
                  <a:pt x="203454" y="68325"/>
                </a:lnTo>
                <a:lnTo>
                  <a:pt x="203454" y="272795"/>
                </a:lnTo>
                <a:lnTo>
                  <a:pt x="67818" y="272795"/>
                </a:lnTo>
                <a:lnTo>
                  <a:pt x="67818" y="68325"/>
                </a:lnTo>
                <a:lnTo>
                  <a:pt x="0" y="68325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2599944" y="2912364"/>
            <a:ext cx="271780" cy="273050"/>
          </a:xfrm>
          <a:custGeom>
            <a:avLst/>
            <a:gdLst/>
            <a:ahLst/>
            <a:cxnLst/>
            <a:rect l="l" t="t" r="r" b="b"/>
            <a:pathLst>
              <a:path w="271780" h="273050">
                <a:moveTo>
                  <a:pt x="203454" y="68325"/>
                </a:moveTo>
                <a:lnTo>
                  <a:pt x="67818" y="68325"/>
                </a:lnTo>
                <a:lnTo>
                  <a:pt x="67818" y="272796"/>
                </a:lnTo>
                <a:lnTo>
                  <a:pt x="203454" y="272796"/>
                </a:lnTo>
                <a:lnTo>
                  <a:pt x="203454" y="68325"/>
                </a:lnTo>
                <a:close/>
              </a:path>
              <a:path w="271780" h="273050">
                <a:moveTo>
                  <a:pt x="135636" y="0"/>
                </a:moveTo>
                <a:lnTo>
                  <a:pt x="0" y="68325"/>
                </a:lnTo>
                <a:lnTo>
                  <a:pt x="271272" y="68325"/>
                </a:lnTo>
                <a:lnTo>
                  <a:pt x="135636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599944" y="2912364"/>
            <a:ext cx="271780" cy="273050"/>
          </a:xfrm>
          <a:custGeom>
            <a:avLst/>
            <a:gdLst/>
            <a:ahLst/>
            <a:cxnLst/>
            <a:rect l="l" t="t" r="r" b="b"/>
            <a:pathLst>
              <a:path w="271780" h="273050">
                <a:moveTo>
                  <a:pt x="0" y="68325"/>
                </a:moveTo>
                <a:lnTo>
                  <a:pt x="135636" y="0"/>
                </a:lnTo>
                <a:lnTo>
                  <a:pt x="271272" y="68325"/>
                </a:lnTo>
                <a:lnTo>
                  <a:pt x="203454" y="68325"/>
                </a:lnTo>
                <a:lnTo>
                  <a:pt x="203454" y="272796"/>
                </a:lnTo>
                <a:lnTo>
                  <a:pt x="67818" y="272796"/>
                </a:lnTo>
                <a:lnTo>
                  <a:pt x="67818" y="68325"/>
                </a:lnTo>
                <a:lnTo>
                  <a:pt x="0" y="68325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2599944" y="3724655"/>
            <a:ext cx="271780" cy="273050"/>
          </a:xfrm>
          <a:custGeom>
            <a:avLst/>
            <a:gdLst/>
            <a:ahLst/>
            <a:cxnLst/>
            <a:rect l="l" t="t" r="r" b="b"/>
            <a:pathLst>
              <a:path w="271780" h="273050">
                <a:moveTo>
                  <a:pt x="203454" y="68326"/>
                </a:moveTo>
                <a:lnTo>
                  <a:pt x="67818" y="68326"/>
                </a:lnTo>
                <a:lnTo>
                  <a:pt x="67818" y="272796"/>
                </a:lnTo>
                <a:lnTo>
                  <a:pt x="203454" y="272796"/>
                </a:lnTo>
                <a:lnTo>
                  <a:pt x="203454" y="68326"/>
                </a:lnTo>
                <a:close/>
              </a:path>
              <a:path w="271780" h="273050">
                <a:moveTo>
                  <a:pt x="135636" y="0"/>
                </a:moveTo>
                <a:lnTo>
                  <a:pt x="0" y="68326"/>
                </a:lnTo>
                <a:lnTo>
                  <a:pt x="271272" y="68326"/>
                </a:lnTo>
                <a:lnTo>
                  <a:pt x="135636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2599944" y="3724655"/>
            <a:ext cx="271780" cy="273050"/>
          </a:xfrm>
          <a:custGeom>
            <a:avLst/>
            <a:gdLst/>
            <a:ahLst/>
            <a:cxnLst/>
            <a:rect l="l" t="t" r="r" b="b"/>
            <a:pathLst>
              <a:path w="271780" h="273050">
                <a:moveTo>
                  <a:pt x="0" y="68326"/>
                </a:moveTo>
                <a:lnTo>
                  <a:pt x="135636" y="0"/>
                </a:lnTo>
                <a:lnTo>
                  <a:pt x="271272" y="68326"/>
                </a:lnTo>
                <a:lnTo>
                  <a:pt x="203454" y="68326"/>
                </a:lnTo>
                <a:lnTo>
                  <a:pt x="203454" y="272796"/>
                </a:lnTo>
                <a:lnTo>
                  <a:pt x="67818" y="272796"/>
                </a:lnTo>
                <a:lnTo>
                  <a:pt x="67818" y="68326"/>
                </a:lnTo>
                <a:lnTo>
                  <a:pt x="0" y="68326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599944" y="4538471"/>
            <a:ext cx="271780" cy="273050"/>
          </a:xfrm>
          <a:custGeom>
            <a:avLst/>
            <a:gdLst/>
            <a:ahLst/>
            <a:cxnLst/>
            <a:rect l="l" t="t" r="r" b="b"/>
            <a:pathLst>
              <a:path w="271780" h="273050">
                <a:moveTo>
                  <a:pt x="203454" y="68325"/>
                </a:moveTo>
                <a:lnTo>
                  <a:pt x="67818" y="68325"/>
                </a:lnTo>
                <a:lnTo>
                  <a:pt x="67818" y="272795"/>
                </a:lnTo>
                <a:lnTo>
                  <a:pt x="203454" y="272795"/>
                </a:lnTo>
                <a:lnTo>
                  <a:pt x="203454" y="68325"/>
                </a:lnTo>
                <a:close/>
              </a:path>
              <a:path w="271780" h="273050">
                <a:moveTo>
                  <a:pt x="135636" y="0"/>
                </a:moveTo>
                <a:lnTo>
                  <a:pt x="0" y="68325"/>
                </a:lnTo>
                <a:lnTo>
                  <a:pt x="271272" y="68325"/>
                </a:lnTo>
                <a:lnTo>
                  <a:pt x="135636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2599944" y="4538471"/>
            <a:ext cx="271780" cy="273050"/>
          </a:xfrm>
          <a:custGeom>
            <a:avLst/>
            <a:gdLst/>
            <a:ahLst/>
            <a:cxnLst/>
            <a:rect l="l" t="t" r="r" b="b"/>
            <a:pathLst>
              <a:path w="271780" h="273050">
                <a:moveTo>
                  <a:pt x="0" y="68325"/>
                </a:moveTo>
                <a:lnTo>
                  <a:pt x="135636" y="0"/>
                </a:lnTo>
                <a:lnTo>
                  <a:pt x="271272" y="68325"/>
                </a:lnTo>
                <a:lnTo>
                  <a:pt x="203454" y="68325"/>
                </a:lnTo>
                <a:lnTo>
                  <a:pt x="203454" y="272795"/>
                </a:lnTo>
                <a:lnTo>
                  <a:pt x="67818" y="272795"/>
                </a:lnTo>
                <a:lnTo>
                  <a:pt x="67818" y="68325"/>
                </a:lnTo>
                <a:lnTo>
                  <a:pt x="0" y="68325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2599944" y="5350764"/>
            <a:ext cx="271780" cy="273050"/>
          </a:xfrm>
          <a:custGeom>
            <a:avLst/>
            <a:gdLst/>
            <a:ahLst/>
            <a:cxnLst/>
            <a:rect l="l" t="t" r="r" b="b"/>
            <a:pathLst>
              <a:path w="271780" h="273050">
                <a:moveTo>
                  <a:pt x="203454" y="68326"/>
                </a:moveTo>
                <a:lnTo>
                  <a:pt x="67818" y="68326"/>
                </a:lnTo>
                <a:lnTo>
                  <a:pt x="67818" y="272796"/>
                </a:lnTo>
                <a:lnTo>
                  <a:pt x="203454" y="272796"/>
                </a:lnTo>
                <a:lnTo>
                  <a:pt x="203454" y="68326"/>
                </a:lnTo>
                <a:close/>
              </a:path>
              <a:path w="271780" h="273050">
                <a:moveTo>
                  <a:pt x="135636" y="0"/>
                </a:moveTo>
                <a:lnTo>
                  <a:pt x="0" y="68326"/>
                </a:lnTo>
                <a:lnTo>
                  <a:pt x="271272" y="68326"/>
                </a:lnTo>
                <a:lnTo>
                  <a:pt x="135636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2599944" y="5350764"/>
            <a:ext cx="271780" cy="273050"/>
          </a:xfrm>
          <a:custGeom>
            <a:avLst/>
            <a:gdLst/>
            <a:ahLst/>
            <a:cxnLst/>
            <a:rect l="l" t="t" r="r" b="b"/>
            <a:pathLst>
              <a:path w="271780" h="273050">
                <a:moveTo>
                  <a:pt x="0" y="68326"/>
                </a:moveTo>
                <a:lnTo>
                  <a:pt x="135636" y="0"/>
                </a:lnTo>
                <a:lnTo>
                  <a:pt x="271272" y="68326"/>
                </a:lnTo>
                <a:lnTo>
                  <a:pt x="203454" y="68326"/>
                </a:lnTo>
                <a:lnTo>
                  <a:pt x="203454" y="272796"/>
                </a:lnTo>
                <a:lnTo>
                  <a:pt x="67818" y="272796"/>
                </a:lnTo>
                <a:lnTo>
                  <a:pt x="67818" y="68326"/>
                </a:lnTo>
                <a:lnTo>
                  <a:pt x="0" y="68326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923288" y="1999488"/>
            <a:ext cx="278765" cy="290195"/>
          </a:xfrm>
          <a:custGeom>
            <a:avLst/>
            <a:gdLst/>
            <a:ahLst/>
            <a:cxnLst/>
            <a:rect l="l" t="t" r="r" b="b"/>
            <a:pathLst>
              <a:path w="278764" h="290194">
                <a:moveTo>
                  <a:pt x="0" y="31369"/>
                </a:moveTo>
                <a:lnTo>
                  <a:pt x="19176" y="192659"/>
                </a:lnTo>
                <a:lnTo>
                  <a:pt x="149225" y="289940"/>
                </a:lnTo>
                <a:lnTo>
                  <a:pt x="111887" y="225298"/>
                </a:lnTo>
                <a:lnTo>
                  <a:pt x="278256" y="129159"/>
                </a:lnTo>
                <a:lnTo>
                  <a:pt x="259092" y="96012"/>
                </a:lnTo>
                <a:lnTo>
                  <a:pt x="37211" y="96012"/>
                </a:lnTo>
                <a:lnTo>
                  <a:pt x="0" y="31369"/>
                </a:lnTo>
                <a:close/>
              </a:path>
              <a:path w="278764" h="290194">
                <a:moveTo>
                  <a:pt x="203581" y="0"/>
                </a:moveTo>
                <a:lnTo>
                  <a:pt x="37211" y="96012"/>
                </a:lnTo>
                <a:lnTo>
                  <a:pt x="259092" y="96012"/>
                </a:lnTo>
                <a:lnTo>
                  <a:pt x="203581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923288" y="1999488"/>
            <a:ext cx="278765" cy="290195"/>
          </a:xfrm>
          <a:custGeom>
            <a:avLst/>
            <a:gdLst/>
            <a:ahLst/>
            <a:cxnLst/>
            <a:rect l="l" t="t" r="r" b="b"/>
            <a:pathLst>
              <a:path w="278764" h="290194">
                <a:moveTo>
                  <a:pt x="149225" y="289940"/>
                </a:moveTo>
                <a:lnTo>
                  <a:pt x="19176" y="192659"/>
                </a:lnTo>
                <a:lnTo>
                  <a:pt x="0" y="31369"/>
                </a:lnTo>
                <a:lnTo>
                  <a:pt x="37211" y="96012"/>
                </a:lnTo>
                <a:lnTo>
                  <a:pt x="203581" y="0"/>
                </a:lnTo>
                <a:lnTo>
                  <a:pt x="278256" y="129159"/>
                </a:lnTo>
                <a:lnTo>
                  <a:pt x="111887" y="225298"/>
                </a:lnTo>
                <a:lnTo>
                  <a:pt x="149225" y="28994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978204" y="2812795"/>
            <a:ext cx="84137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84785" marR="5080" indent="-172720">
              <a:lnSpc>
                <a:spcPct val="100000"/>
              </a:lnSpc>
              <a:spcBef>
                <a:spcPts val="95"/>
              </a:spcBef>
            </a:pPr>
            <a:r>
              <a:rPr sz="1600" b="1" spc="-10" dirty="0">
                <a:solidFill>
                  <a:srgbClr val="0D00F7"/>
                </a:solidFill>
                <a:latin typeface="Tahoma"/>
                <a:cs typeface="Tahoma"/>
              </a:rPr>
              <a:t>Exhau</a:t>
            </a:r>
            <a:r>
              <a:rPr sz="1600" b="1" spc="-15" dirty="0">
                <a:solidFill>
                  <a:srgbClr val="0D00F7"/>
                </a:solidFill>
                <a:latin typeface="Tahoma"/>
                <a:cs typeface="Tahoma"/>
              </a:rPr>
              <a:t>s</a:t>
            </a:r>
            <a:r>
              <a:rPr sz="1600" b="1" spc="-5" dirty="0">
                <a:solidFill>
                  <a:srgbClr val="0D00F7"/>
                </a:solidFill>
                <a:latin typeface="Tahoma"/>
                <a:cs typeface="Tahoma"/>
              </a:rPr>
              <a:t>t  Vent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423163" y="784352"/>
            <a:ext cx="34810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0" spc="-5" dirty="0">
                <a:latin typeface="Microsoft JhengHei Light"/>
                <a:cs typeface="Microsoft JhengHei Light"/>
              </a:rPr>
              <a:t>Furnace- </a:t>
            </a:r>
            <a:r>
              <a:rPr sz="2400" b="0" dirty="0">
                <a:latin typeface="Microsoft JhengHei Light"/>
                <a:cs typeface="Microsoft JhengHei Light"/>
              </a:rPr>
              <a:t>Formula</a:t>
            </a:r>
            <a:r>
              <a:rPr sz="2400" b="0" spc="-30" dirty="0">
                <a:latin typeface="Microsoft JhengHei Light"/>
                <a:cs typeface="Microsoft JhengHei Light"/>
              </a:rPr>
              <a:t> </a:t>
            </a:r>
            <a:r>
              <a:rPr sz="2400" b="0" spc="-10" dirty="0">
                <a:latin typeface="Microsoft JhengHei Light"/>
                <a:cs typeface="Microsoft JhengHei Light"/>
              </a:rPr>
              <a:t>Heater</a:t>
            </a:r>
            <a:endParaRPr sz="2400">
              <a:latin typeface="Microsoft JhengHei Light"/>
              <a:cs typeface="Microsoft JhengHei Light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272795" y="774191"/>
            <a:ext cx="149352" cy="43129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275843" y="1205483"/>
            <a:ext cx="9683750" cy="0"/>
          </a:xfrm>
          <a:custGeom>
            <a:avLst/>
            <a:gdLst/>
            <a:ahLst/>
            <a:cxnLst/>
            <a:rect l="l" t="t" r="r" b="b"/>
            <a:pathLst>
              <a:path w="9683750">
                <a:moveTo>
                  <a:pt x="0" y="0"/>
                </a:moveTo>
                <a:lnTo>
                  <a:pt x="9683496" y="0"/>
                </a:lnTo>
              </a:path>
            </a:pathLst>
          </a:custGeom>
          <a:ln w="12700">
            <a:solidFill>
              <a:srgbClr val="43D1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 txBox="1">
            <a:spLocks noGrp="1"/>
          </p:cNvSpPr>
          <p:nvPr>
            <p:ph type="title"/>
          </p:nvPr>
        </p:nvSpPr>
        <p:spPr>
          <a:xfrm>
            <a:off x="117449" y="176488"/>
            <a:ext cx="1263015" cy="4114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60" dirty="0"/>
              <a:t>Furnace</a:t>
            </a:r>
          </a:p>
        </p:txBody>
      </p:sp>
      <p:pic>
        <p:nvPicPr>
          <p:cNvPr id="45" name="图片 44">
            <a:extLst>
              <a:ext uri="{FF2B5EF4-FFF2-40B4-BE49-F238E27FC236}">
                <a16:creationId xmlns:a16="http://schemas.microsoft.com/office/drawing/2014/main" id="{A4639189-ADDD-4A10-933F-09331AD1982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1800" y="0"/>
            <a:ext cx="1600201" cy="9144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23163" y="784352"/>
            <a:ext cx="69424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0" dirty="0">
                <a:latin typeface="Microsoft JhengHei Light"/>
                <a:cs typeface="Microsoft JhengHei Light"/>
              </a:rPr>
              <a:t>Furnace - TEL </a:t>
            </a:r>
            <a:r>
              <a:rPr sz="2400" b="0" spc="-5" dirty="0">
                <a:latin typeface="Microsoft JhengHei Light"/>
                <a:cs typeface="Microsoft JhengHei Light"/>
              </a:rPr>
              <a:t>Indy(TEOS/SiN/ oxidation</a:t>
            </a:r>
            <a:r>
              <a:rPr sz="2400" b="0" spc="-10" dirty="0">
                <a:latin typeface="Microsoft JhengHei Light"/>
                <a:cs typeface="Microsoft JhengHei Light"/>
              </a:rPr>
              <a:t>)</a:t>
            </a:r>
            <a:endParaRPr sz="2400" dirty="0">
              <a:latin typeface="Microsoft JhengHei Light"/>
              <a:cs typeface="Microsoft JhengHei Light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72795" y="774191"/>
            <a:ext cx="149352" cy="4312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75843" y="1205483"/>
            <a:ext cx="9683750" cy="0"/>
          </a:xfrm>
          <a:custGeom>
            <a:avLst/>
            <a:gdLst/>
            <a:ahLst/>
            <a:cxnLst/>
            <a:rect l="l" t="t" r="r" b="b"/>
            <a:pathLst>
              <a:path w="9683750">
                <a:moveTo>
                  <a:pt x="0" y="0"/>
                </a:moveTo>
                <a:lnTo>
                  <a:pt x="9683496" y="0"/>
                </a:lnTo>
              </a:path>
            </a:pathLst>
          </a:custGeom>
          <a:ln w="12700">
            <a:solidFill>
              <a:srgbClr val="43D1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362188" y="1328927"/>
            <a:ext cx="3802379" cy="409558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449311" y="4599432"/>
            <a:ext cx="1330452" cy="190347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365492" y="6050521"/>
            <a:ext cx="1480185" cy="220979"/>
          </a:xfrm>
          <a:custGeom>
            <a:avLst/>
            <a:gdLst/>
            <a:ahLst/>
            <a:cxnLst/>
            <a:rect l="l" t="t" r="r" b="b"/>
            <a:pathLst>
              <a:path w="1480184" h="220979">
                <a:moveTo>
                  <a:pt x="66928" y="2628"/>
                </a:moveTo>
                <a:lnTo>
                  <a:pt x="56020" y="13366"/>
                </a:lnTo>
                <a:lnTo>
                  <a:pt x="48244" y="24239"/>
                </a:lnTo>
                <a:lnTo>
                  <a:pt x="43586" y="35209"/>
                </a:lnTo>
                <a:lnTo>
                  <a:pt x="42036" y="46240"/>
                </a:lnTo>
                <a:lnTo>
                  <a:pt x="45639" y="63072"/>
                </a:lnTo>
                <a:lnTo>
                  <a:pt x="73409" y="95191"/>
                </a:lnTo>
                <a:lnTo>
                  <a:pt x="126260" y="124702"/>
                </a:lnTo>
                <a:lnTo>
                  <a:pt x="201387" y="150943"/>
                </a:lnTo>
                <a:lnTo>
                  <a:pt x="246427" y="162631"/>
                </a:lnTo>
                <a:lnTo>
                  <a:pt x="295984" y="173253"/>
                </a:lnTo>
                <a:lnTo>
                  <a:pt x="349708" y="182727"/>
                </a:lnTo>
                <a:lnTo>
                  <a:pt x="407247" y="190970"/>
                </a:lnTo>
                <a:lnTo>
                  <a:pt x="468250" y="197900"/>
                </a:lnTo>
                <a:lnTo>
                  <a:pt x="532369" y="203434"/>
                </a:lnTo>
                <a:lnTo>
                  <a:pt x="599250" y="207489"/>
                </a:lnTo>
                <a:lnTo>
                  <a:pt x="668545" y="209983"/>
                </a:lnTo>
                <a:lnTo>
                  <a:pt x="739901" y="210832"/>
                </a:lnTo>
                <a:lnTo>
                  <a:pt x="811258" y="209983"/>
                </a:lnTo>
                <a:lnTo>
                  <a:pt x="880553" y="207489"/>
                </a:lnTo>
                <a:lnTo>
                  <a:pt x="947434" y="203434"/>
                </a:lnTo>
                <a:lnTo>
                  <a:pt x="1011553" y="197900"/>
                </a:lnTo>
                <a:lnTo>
                  <a:pt x="1072556" y="190970"/>
                </a:lnTo>
                <a:lnTo>
                  <a:pt x="1130095" y="182727"/>
                </a:lnTo>
                <a:lnTo>
                  <a:pt x="1183819" y="173253"/>
                </a:lnTo>
                <a:lnTo>
                  <a:pt x="1233376" y="162631"/>
                </a:lnTo>
                <a:lnTo>
                  <a:pt x="1278416" y="150943"/>
                </a:lnTo>
                <a:lnTo>
                  <a:pt x="1318589" y="138273"/>
                </a:lnTo>
                <a:lnTo>
                  <a:pt x="1382928" y="110314"/>
                </a:lnTo>
                <a:lnTo>
                  <a:pt x="1423589" y="79416"/>
                </a:lnTo>
                <a:lnTo>
                  <a:pt x="1437766" y="46240"/>
                </a:lnTo>
                <a:lnTo>
                  <a:pt x="1436197" y="35209"/>
                </a:lnTo>
                <a:lnTo>
                  <a:pt x="1431496" y="24239"/>
                </a:lnTo>
                <a:lnTo>
                  <a:pt x="1423675" y="13366"/>
                </a:lnTo>
                <a:lnTo>
                  <a:pt x="1412748" y="2628"/>
                </a:lnTo>
                <a:lnTo>
                  <a:pt x="1453260" y="0"/>
                </a:lnTo>
                <a:lnTo>
                  <a:pt x="1464855" y="11388"/>
                </a:lnTo>
                <a:lnTo>
                  <a:pt x="1473152" y="22915"/>
                </a:lnTo>
                <a:lnTo>
                  <a:pt x="1478139" y="34545"/>
                </a:lnTo>
                <a:lnTo>
                  <a:pt x="1479803" y="46240"/>
                </a:lnTo>
                <a:lnTo>
                  <a:pt x="1476416" y="63047"/>
                </a:lnTo>
                <a:lnTo>
                  <a:pt x="1450244" y="95230"/>
                </a:lnTo>
                <a:lnTo>
                  <a:pt x="1400281" y="125019"/>
                </a:lnTo>
                <a:lnTo>
                  <a:pt x="1329008" y="151830"/>
                </a:lnTo>
                <a:lnTo>
                  <a:pt x="1286156" y="163936"/>
                </a:lnTo>
                <a:lnTo>
                  <a:pt x="1238908" y="175078"/>
                </a:lnTo>
                <a:lnTo>
                  <a:pt x="1187574" y="185182"/>
                </a:lnTo>
                <a:lnTo>
                  <a:pt x="1132465" y="194177"/>
                </a:lnTo>
                <a:lnTo>
                  <a:pt x="1073890" y="201988"/>
                </a:lnTo>
                <a:lnTo>
                  <a:pt x="1012161" y="208543"/>
                </a:lnTo>
                <a:lnTo>
                  <a:pt x="947587" y="213769"/>
                </a:lnTo>
                <a:lnTo>
                  <a:pt x="880479" y="217592"/>
                </a:lnTo>
                <a:lnTo>
                  <a:pt x="811147" y="219939"/>
                </a:lnTo>
                <a:lnTo>
                  <a:pt x="739901" y="220738"/>
                </a:lnTo>
                <a:lnTo>
                  <a:pt x="668636" y="219939"/>
                </a:lnTo>
                <a:lnTo>
                  <a:pt x="599289" y="217592"/>
                </a:lnTo>
                <a:lnTo>
                  <a:pt x="532170" y="213769"/>
                </a:lnTo>
                <a:lnTo>
                  <a:pt x="467590" y="208543"/>
                </a:lnTo>
                <a:lnTo>
                  <a:pt x="405857" y="201988"/>
                </a:lnTo>
                <a:lnTo>
                  <a:pt x="347282" y="194177"/>
                </a:lnTo>
                <a:lnTo>
                  <a:pt x="292174" y="185182"/>
                </a:lnTo>
                <a:lnTo>
                  <a:pt x="240845" y="175078"/>
                </a:lnTo>
                <a:lnTo>
                  <a:pt x="193602" y="163936"/>
                </a:lnTo>
                <a:lnTo>
                  <a:pt x="150757" y="151830"/>
                </a:lnTo>
                <a:lnTo>
                  <a:pt x="112620" y="138834"/>
                </a:lnTo>
                <a:lnTo>
                  <a:pt x="51706" y="110460"/>
                </a:lnTo>
                <a:lnTo>
                  <a:pt x="13339" y="79401"/>
                </a:lnTo>
                <a:lnTo>
                  <a:pt x="0" y="46240"/>
                </a:lnTo>
                <a:lnTo>
                  <a:pt x="1609" y="34545"/>
                </a:lnTo>
                <a:lnTo>
                  <a:pt x="6588" y="22915"/>
                </a:lnTo>
                <a:lnTo>
                  <a:pt x="14876" y="11388"/>
                </a:lnTo>
                <a:lnTo>
                  <a:pt x="26415" y="0"/>
                </a:lnTo>
                <a:lnTo>
                  <a:pt x="66928" y="2628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444740" y="4354067"/>
            <a:ext cx="1341120" cy="1831975"/>
          </a:xfrm>
          <a:custGeom>
            <a:avLst/>
            <a:gdLst/>
            <a:ahLst/>
            <a:cxnLst/>
            <a:rect l="l" t="t" r="r" b="b"/>
            <a:pathLst>
              <a:path w="1341120" h="1831975">
                <a:moveTo>
                  <a:pt x="1341119" y="245490"/>
                </a:moveTo>
                <a:lnTo>
                  <a:pt x="1327496" y="294987"/>
                </a:lnTo>
                <a:lnTo>
                  <a:pt x="1288422" y="341090"/>
                </a:lnTo>
                <a:lnTo>
                  <a:pt x="1226596" y="382811"/>
                </a:lnTo>
                <a:lnTo>
                  <a:pt x="1187994" y="401720"/>
                </a:lnTo>
                <a:lnTo>
                  <a:pt x="1144714" y="419163"/>
                </a:lnTo>
                <a:lnTo>
                  <a:pt x="1097095" y="435016"/>
                </a:lnTo>
                <a:lnTo>
                  <a:pt x="1045472" y="449157"/>
                </a:lnTo>
                <a:lnTo>
                  <a:pt x="990185" y="461461"/>
                </a:lnTo>
                <a:lnTo>
                  <a:pt x="931568" y="471804"/>
                </a:lnTo>
                <a:lnTo>
                  <a:pt x="869961" y="480065"/>
                </a:lnTo>
                <a:lnTo>
                  <a:pt x="805698" y="486118"/>
                </a:lnTo>
                <a:lnTo>
                  <a:pt x="739119" y="489840"/>
                </a:lnTo>
                <a:lnTo>
                  <a:pt x="670559" y="491108"/>
                </a:lnTo>
                <a:lnTo>
                  <a:pt x="602000" y="489840"/>
                </a:lnTo>
                <a:lnTo>
                  <a:pt x="535421" y="486118"/>
                </a:lnTo>
                <a:lnTo>
                  <a:pt x="471158" y="480065"/>
                </a:lnTo>
                <a:lnTo>
                  <a:pt x="409551" y="471804"/>
                </a:lnTo>
                <a:lnTo>
                  <a:pt x="350934" y="461461"/>
                </a:lnTo>
                <a:lnTo>
                  <a:pt x="295647" y="449157"/>
                </a:lnTo>
                <a:lnTo>
                  <a:pt x="244024" y="435016"/>
                </a:lnTo>
                <a:lnTo>
                  <a:pt x="196405" y="419163"/>
                </a:lnTo>
                <a:lnTo>
                  <a:pt x="153125" y="401720"/>
                </a:lnTo>
                <a:lnTo>
                  <a:pt x="114523" y="382811"/>
                </a:lnTo>
                <a:lnTo>
                  <a:pt x="80934" y="362560"/>
                </a:lnTo>
                <a:lnTo>
                  <a:pt x="30147" y="318524"/>
                </a:lnTo>
                <a:lnTo>
                  <a:pt x="3462" y="270601"/>
                </a:lnTo>
                <a:lnTo>
                  <a:pt x="0" y="245490"/>
                </a:lnTo>
                <a:lnTo>
                  <a:pt x="3462" y="220402"/>
                </a:lnTo>
                <a:lnTo>
                  <a:pt x="30147" y="172516"/>
                </a:lnTo>
                <a:lnTo>
                  <a:pt x="80934" y="128507"/>
                </a:lnTo>
                <a:lnTo>
                  <a:pt x="114523" y="108266"/>
                </a:lnTo>
                <a:lnTo>
                  <a:pt x="153125" y="89365"/>
                </a:lnTo>
                <a:lnTo>
                  <a:pt x="196405" y="71929"/>
                </a:lnTo>
                <a:lnTo>
                  <a:pt x="244024" y="56081"/>
                </a:lnTo>
                <a:lnTo>
                  <a:pt x="295647" y="41944"/>
                </a:lnTo>
                <a:lnTo>
                  <a:pt x="350934" y="29643"/>
                </a:lnTo>
                <a:lnTo>
                  <a:pt x="409551" y="19302"/>
                </a:lnTo>
                <a:lnTo>
                  <a:pt x="471158" y="11042"/>
                </a:lnTo>
                <a:lnTo>
                  <a:pt x="535421" y="4990"/>
                </a:lnTo>
                <a:lnTo>
                  <a:pt x="602000" y="1268"/>
                </a:lnTo>
                <a:lnTo>
                  <a:pt x="670559" y="0"/>
                </a:lnTo>
                <a:lnTo>
                  <a:pt x="739119" y="1268"/>
                </a:lnTo>
                <a:lnTo>
                  <a:pt x="805698" y="4990"/>
                </a:lnTo>
                <a:lnTo>
                  <a:pt x="869961" y="11042"/>
                </a:lnTo>
                <a:lnTo>
                  <a:pt x="931568" y="19302"/>
                </a:lnTo>
                <a:lnTo>
                  <a:pt x="990185" y="29643"/>
                </a:lnTo>
                <a:lnTo>
                  <a:pt x="1045472" y="41944"/>
                </a:lnTo>
                <a:lnTo>
                  <a:pt x="1097095" y="56081"/>
                </a:lnTo>
                <a:lnTo>
                  <a:pt x="1144714" y="71929"/>
                </a:lnTo>
                <a:lnTo>
                  <a:pt x="1187994" y="89365"/>
                </a:lnTo>
                <a:lnTo>
                  <a:pt x="1226596" y="108266"/>
                </a:lnTo>
                <a:lnTo>
                  <a:pt x="1260185" y="128507"/>
                </a:lnTo>
                <a:lnTo>
                  <a:pt x="1310972" y="172516"/>
                </a:lnTo>
                <a:lnTo>
                  <a:pt x="1337657" y="220402"/>
                </a:lnTo>
                <a:lnTo>
                  <a:pt x="1341119" y="245490"/>
                </a:lnTo>
                <a:lnTo>
                  <a:pt x="1341119" y="1586318"/>
                </a:lnTo>
                <a:lnTo>
                  <a:pt x="1327496" y="1635800"/>
                </a:lnTo>
                <a:lnTo>
                  <a:pt x="1288422" y="1681888"/>
                </a:lnTo>
                <a:lnTo>
                  <a:pt x="1226596" y="1723594"/>
                </a:lnTo>
                <a:lnTo>
                  <a:pt x="1187994" y="1742496"/>
                </a:lnTo>
                <a:lnTo>
                  <a:pt x="1144714" y="1759932"/>
                </a:lnTo>
                <a:lnTo>
                  <a:pt x="1097095" y="1775779"/>
                </a:lnTo>
                <a:lnTo>
                  <a:pt x="1045472" y="1789914"/>
                </a:lnTo>
                <a:lnTo>
                  <a:pt x="990185" y="1802213"/>
                </a:lnTo>
                <a:lnTo>
                  <a:pt x="931568" y="1812552"/>
                </a:lnTo>
                <a:lnTo>
                  <a:pt x="869961" y="1820809"/>
                </a:lnTo>
                <a:lnTo>
                  <a:pt x="805698" y="1826859"/>
                </a:lnTo>
                <a:lnTo>
                  <a:pt x="739119" y="1830580"/>
                </a:lnTo>
                <a:lnTo>
                  <a:pt x="670559" y="1831847"/>
                </a:lnTo>
                <a:lnTo>
                  <a:pt x="602000" y="1830580"/>
                </a:lnTo>
                <a:lnTo>
                  <a:pt x="535421" y="1826859"/>
                </a:lnTo>
                <a:lnTo>
                  <a:pt x="471158" y="1820809"/>
                </a:lnTo>
                <a:lnTo>
                  <a:pt x="409551" y="1812552"/>
                </a:lnTo>
                <a:lnTo>
                  <a:pt x="350934" y="1802213"/>
                </a:lnTo>
                <a:lnTo>
                  <a:pt x="295647" y="1789914"/>
                </a:lnTo>
                <a:lnTo>
                  <a:pt x="244024" y="1775779"/>
                </a:lnTo>
                <a:lnTo>
                  <a:pt x="196405" y="1759932"/>
                </a:lnTo>
                <a:lnTo>
                  <a:pt x="153125" y="1742496"/>
                </a:lnTo>
                <a:lnTo>
                  <a:pt x="114523" y="1723594"/>
                </a:lnTo>
                <a:lnTo>
                  <a:pt x="80934" y="1703350"/>
                </a:lnTo>
                <a:lnTo>
                  <a:pt x="30147" y="1659330"/>
                </a:lnTo>
                <a:lnTo>
                  <a:pt x="3462" y="1611422"/>
                </a:lnTo>
                <a:lnTo>
                  <a:pt x="0" y="1586318"/>
                </a:lnTo>
                <a:lnTo>
                  <a:pt x="0" y="24549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458456" y="4351020"/>
            <a:ext cx="1309370" cy="251460"/>
          </a:xfrm>
          <a:custGeom>
            <a:avLst/>
            <a:gdLst/>
            <a:ahLst/>
            <a:cxnLst/>
            <a:rect l="l" t="t" r="r" b="b"/>
            <a:pathLst>
              <a:path w="1309370" h="251460">
                <a:moveTo>
                  <a:pt x="654558" y="0"/>
                </a:moveTo>
                <a:lnTo>
                  <a:pt x="578233" y="845"/>
                </a:lnTo>
                <a:lnTo>
                  <a:pt x="504492" y="3319"/>
                </a:lnTo>
                <a:lnTo>
                  <a:pt x="433826" y="7326"/>
                </a:lnTo>
                <a:lnTo>
                  <a:pt x="366726" y="12774"/>
                </a:lnTo>
                <a:lnTo>
                  <a:pt x="303683" y="19567"/>
                </a:lnTo>
                <a:lnTo>
                  <a:pt x="245190" y="27611"/>
                </a:lnTo>
                <a:lnTo>
                  <a:pt x="191738" y="36814"/>
                </a:lnTo>
                <a:lnTo>
                  <a:pt x="143818" y="47079"/>
                </a:lnTo>
                <a:lnTo>
                  <a:pt x="101921" y="58314"/>
                </a:lnTo>
                <a:lnTo>
                  <a:pt x="38166" y="83314"/>
                </a:lnTo>
                <a:lnTo>
                  <a:pt x="4404" y="111061"/>
                </a:lnTo>
                <a:lnTo>
                  <a:pt x="0" y="125729"/>
                </a:lnTo>
                <a:lnTo>
                  <a:pt x="4404" y="140398"/>
                </a:lnTo>
                <a:lnTo>
                  <a:pt x="38166" y="168145"/>
                </a:lnTo>
                <a:lnTo>
                  <a:pt x="101921" y="193145"/>
                </a:lnTo>
                <a:lnTo>
                  <a:pt x="143818" y="204380"/>
                </a:lnTo>
                <a:lnTo>
                  <a:pt x="191738" y="214645"/>
                </a:lnTo>
                <a:lnTo>
                  <a:pt x="245190" y="223848"/>
                </a:lnTo>
                <a:lnTo>
                  <a:pt x="303683" y="231892"/>
                </a:lnTo>
                <a:lnTo>
                  <a:pt x="366726" y="238685"/>
                </a:lnTo>
                <a:lnTo>
                  <a:pt x="433826" y="244133"/>
                </a:lnTo>
                <a:lnTo>
                  <a:pt x="504492" y="248140"/>
                </a:lnTo>
                <a:lnTo>
                  <a:pt x="578233" y="250614"/>
                </a:lnTo>
                <a:lnTo>
                  <a:pt x="654558" y="251459"/>
                </a:lnTo>
                <a:lnTo>
                  <a:pt x="730882" y="250614"/>
                </a:lnTo>
                <a:lnTo>
                  <a:pt x="804623" y="248140"/>
                </a:lnTo>
                <a:lnTo>
                  <a:pt x="875289" y="244133"/>
                </a:lnTo>
                <a:lnTo>
                  <a:pt x="942389" y="238685"/>
                </a:lnTo>
                <a:lnTo>
                  <a:pt x="1005432" y="231892"/>
                </a:lnTo>
                <a:lnTo>
                  <a:pt x="1063925" y="223848"/>
                </a:lnTo>
                <a:lnTo>
                  <a:pt x="1117377" y="214645"/>
                </a:lnTo>
                <a:lnTo>
                  <a:pt x="1165297" y="204380"/>
                </a:lnTo>
                <a:lnTo>
                  <a:pt x="1207194" y="193145"/>
                </a:lnTo>
                <a:lnTo>
                  <a:pt x="1270949" y="168145"/>
                </a:lnTo>
                <a:lnTo>
                  <a:pt x="1304711" y="140398"/>
                </a:lnTo>
                <a:lnTo>
                  <a:pt x="1309116" y="125729"/>
                </a:lnTo>
                <a:lnTo>
                  <a:pt x="1304711" y="111061"/>
                </a:lnTo>
                <a:lnTo>
                  <a:pt x="1270949" y="83314"/>
                </a:lnTo>
                <a:lnTo>
                  <a:pt x="1207194" y="58314"/>
                </a:lnTo>
                <a:lnTo>
                  <a:pt x="1165297" y="47079"/>
                </a:lnTo>
                <a:lnTo>
                  <a:pt x="1117377" y="36814"/>
                </a:lnTo>
                <a:lnTo>
                  <a:pt x="1063925" y="27611"/>
                </a:lnTo>
                <a:lnTo>
                  <a:pt x="1005432" y="19567"/>
                </a:lnTo>
                <a:lnTo>
                  <a:pt x="942389" y="12774"/>
                </a:lnTo>
                <a:lnTo>
                  <a:pt x="875289" y="7326"/>
                </a:lnTo>
                <a:lnTo>
                  <a:pt x="804623" y="3319"/>
                </a:lnTo>
                <a:lnTo>
                  <a:pt x="730882" y="845"/>
                </a:lnTo>
                <a:lnTo>
                  <a:pt x="6545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458456" y="4351020"/>
            <a:ext cx="1309370" cy="251460"/>
          </a:xfrm>
          <a:custGeom>
            <a:avLst/>
            <a:gdLst/>
            <a:ahLst/>
            <a:cxnLst/>
            <a:rect l="l" t="t" r="r" b="b"/>
            <a:pathLst>
              <a:path w="1309370" h="251460">
                <a:moveTo>
                  <a:pt x="0" y="125729"/>
                </a:moveTo>
                <a:lnTo>
                  <a:pt x="38166" y="83314"/>
                </a:lnTo>
                <a:lnTo>
                  <a:pt x="101921" y="58314"/>
                </a:lnTo>
                <a:lnTo>
                  <a:pt x="143818" y="47079"/>
                </a:lnTo>
                <a:lnTo>
                  <a:pt x="191738" y="36814"/>
                </a:lnTo>
                <a:lnTo>
                  <a:pt x="245190" y="27611"/>
                </a:lnTo>
                <a:lnTo>
                  <a:pt x="303683" y="19567"/>
                </a:lnTo>
                <a:lnTo>
                  <a:pt x="366726" y="12774"/>
                </a:lnTo>
                <a:lnTo>
                  <a:pt x="433826" y="7326"/>
                </a:lnTo>
                <a:lnTo>
                  <a:pt x="504492" y="3319"/>
                </a:lnTo>
                <a:lnTo>
                  <a:pt x="578233" y="845"/>
                </a:lnTo>
                <a:lnTo>
                  <a:pt x="654558" y="0"/>
                </a:lnTo>
                <a:lnTo>
                  <a:pt x="730882" y="845"/>
                </a:lnTo>
                <a:lnTo>
                  <a:pt x="804623" y="3319"/>
                </a:lnTo>
                <a:lnTo>
                  <a:pt x="875289" y="7326"/>
                </a:lnTo>
                <a:lnTo>
                  <a:pt x="942389" y="12774"/>
                </a:lnTo>
                <a:lnTo>
                  <a:pt x="1005432" y="19567"/>
                </a:lnTo>
                <a:lnTo>
                  <a:pt x="1063925" y="27611"/>
                </a:lnTo>
                <a:lnTo>
                  <a:pt x="1117377" y="36814"/>
                </a:lnTo>
                <a:lnTo>
                  <a:pt x="1165297" y="47079"/>
                </a:lnTo>
                <a:lnTo>
                  <a:pt x="1207194" y="58314"/>
                </a:lnTo>
                <a:lnTo>
                  <a:pt x="1270949" y="83314"/>
                </a:lnTo>
                <a:lnTo>
                  <a:pt x="1304711" y="111061"/>
                </a:lnTo>
                <a:lnTo>
                  <a:pt x="1309116" y="125729"/>
                </a:lnTo>
                <a:lnTo>
                  <a:pt x="1304711" y="140398"/>
                </a:lnTo>
                <a:lnTo>
                  <a:pt x="1270949" y="168145"/>
                </a:lnTo>
                <a:lnTo>
                  <a:pt x="1207194" y="193145"/>
                </a:lnTo>
                <a:lnTo>
                  <a:pt x="1165297" y="204380"/>
                </a:lnTo>
                <a:lnTo>
                  <a:pt x="1117377" y="214645"/>
                </a:lnTo>
                <a:lnTo>
                  <a:pt x="1063925" y="223848"/>
                </a:lnTo>
                <a:lnTo>
                  <a:pt x="1005432" y="231892"/>
                </a:lnTo>
                <a:lnTo>
                  <a:pt x="942389" y="238685"/>
                </a:lnTo>
                <a:lnTo>
                  <a:pt x="875289" y="244133"/>
                </a:lnTo>
                <a:lnTo>
                  <a:pt x="804623" y="248140"/>
                </a:lnTo>
                <a:lnTo>
                  <a:pt x="730882" y="250614"/>
                </a:lnTo>
                <a:lnTo>
                  <a:pt x="654558" y="251459"/>
                </a:lnTo>
                <a:lnTo>
                  <a:pt x="578233" y="250614"/>
                </a:lnTo>
                <a:lnTo>
                  <a:pt x="504492" y="248140"/>
                </a:lnTo>
                <a:lnTo>
                  <a:pt x="433826" y="244133"/>
                </a:lnTo>
                <a:lnTo>
                  <a:pt x="366726" y="238685"/>
                </a:lnTo>
                <a:lnTo>
                  <a:pt x="303683" y="231892"/>
                </a:lnTo>
                <a:lnTo>
                  <a:pt x="245190" y="223848"/>
                </a:lnTo>
                <a:lnTo>
                  <a:pt x="191738" y="214645"/>
                </a:lnTo>
                <a:lnTo>
                  <a:pt x="143818" y="204380"/>
                </a:lnTo>
                <a:lnTo>
                  <a:pt x="101921" y="193145"/>
                </a:lnTo>
                <a:lnTo>
                  <a:pt x="38166" y="168145"/>
                </a:lnTo>
                <a:lnTo>
                  <a:pt x="4404" y="140398"/>
                </a:lnTo>
                <a:lnTo>
                  <a:pt x="0" y="125729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156831" y="5860656"/>
            <a:ext cx="544195" cy="330835"/>
          </a:xfrm>
          <a:custGeom>
            <a:avLst/>
            <a:gdLst/>
            <a:ahLst/>
            <a:cxnLst/>
            <a:rect l="l" t="t" r="r" b="b"/>
            <a:pathLst>
              <a:path w="544195" h="330835">
                <a:moveTo>
                  <a:pt x="468502" y="0"/>
                </a:moveTo>
                <a:lnTo>
                  <a:pt x="0" y="135204"/>
                </a:lnTo>
                <a:lnTo>
                  <a:pt x="17168" y="138575"/>
                </a:lnTo>
                <a:lnTo>
                  <a:pt x="35432" y="156013"/>
                </a:lnTo>
                <a:lnTo>
                  <a:pt x="52649" y="184728"/>
                </a:lnTo>
                <a:lnTo>
                  <a:pt x="66675" y="221932"/>
                </a:lnTo>
                <a:lnTo>
                  <a:pt x="74660" y="260879"/>
                </a:lnTo>
                <a:lnTo>
                  <a:pt x="75406" y="294347"/>
                </a:lnTo>
                <a:lnTo>
                  <a:pt x="69246" y="318833"/>
                </a:lnTo>
                <a:lnTo>
                  <a:pt x="56515" y="330835"/>
                </a:lnTo>
                <a:lnTo>
                  <a:pt x="525018" y="195630"/>
                </a:lnTo>
                <a:lnTo>
                  <a:pt x="537749" y="183629"/>
                </a:lnTo>
                <a:lnTo>
                  <a:pt x="543909" y="159143"/>
                </a:lnTo>
                <a:lnTo>
                  <a:pt x="543163" y="125675"/>
                </a:lnTo>
                <a:lnTo>
                  <a:pt x="535177" y="86728"/>
                </a:lnTo>
                <a:lnTo>
                  <a:pt x="521152" y="49524"/>
                </a:lnTo>
                <a:lnTo>
                  <a:pt x="503936" y="20808"/>
                </a:lnTo>
                <a:lnTo>
                  <a:pt x="485671" y="3371"/>
                </a:lnTo>
                <a:lnTo>
                  <a:pt x="46850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137939" y="5995860"/>
            <a:ext cx="94297" cy="19563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137939" y="5860656"/>
            <a:ext cx="563245" cy="330835"/>
          </a:xfrm>
          <a:custGeom>
            <a:avLst/>
            <a:gdLst/>
            <a:ahLst/>
            <a:cxnLst/>
            <a:rect l="l" t="t" r="r" b="b"/>
            <a:pathLst>
              <a:path w="563245" h="330835">
                <a:moveTo>
                  <a:pt x="18891" y="135204"/>
                </a:moveTo>
                <a:lnTo>
                  <a:pt x="54324" y="156013"/>
                </a:lnTo>
                <a:lnTo>
                  <a:pt x="85566" y="221932"/>
                </a:lnTo>
                <a:lnTo>
                  <a:pt x="93551" y="260879"/>
                </a:lnTo>
                <a:lnTo>
                  <a:pt x="88137" y="318833"/>
                </a:lnTo>
                <a:lnTo>
                  <a:pt x="75406" y="330835"/>
                </a:lnTo>
                <a:lnTo>
                  <a:pt x="58165" y="327463"/>
                </a:lnTo>
                <a:lnTo>
                  <a:pt x="22685" y="281310"/>
                </a:lnTo>
                <a:lnTo>
                  <a:pt x="8731" y="244106"/>
                </a:lnTo>
                <a:lnTo>
                  <a:pt x="746" y="205159"/>
                </a:lnTo>
                <a:lnTo>
                  <a:pt x="0" y="171691"/>
                </a:lnTo>
                <a:lnTo>
                  <a:pt x="6159" y="147205"/>
                </a:lnTo>
                <a:lnTo>
                  <a:pt x="18891" y="135204"/>
                </a:lnTo>
                <a:lnTo>
                  <a:pt x="487394" y="0"/>
                </a:lnTo>
                <a:lnTo>
                  <a:pt x="504563" y="3371"/>
                </a:lnTo>
                <a:lnTo>
                  <a:pt x="540043" y="49524"/>
                </a:lnTo>
                <a:lnTo>
                  <a:pt x="554069" y="86728"/>
                </a:lnTo>
                <a:lnTo>
                  <a:pt x="562054" y="125675"/>
                </a:lnTo>
                <a:lnTo>
                  <a:pt x="562800" y="159143"/>
                </a:lnTo>
                <a:lnTo>
                  <a:pt x="556640" y="183629"/>
                </a:lnTo>
                <a:lnTo>
                  <a:pt x="543909" y="195630"/>
                </a:lnTo>
                <a:lnTo>
                  <a:pt x="75406" y="330835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027852" y="5949887"/>
            <a:ext cx="232556" cy="23964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955187" y="5956932"/>
            <a:ext cx="271780" cy="249554"/>
          </a:xfrm>
          <a:custGeom>
            <a:avLst/>
            <a:gdLst/>
            <a:ahLst/>
            <a:cxnLst/>
            <a:rect l="l" t="t" r="r" b="b"/>
            <a:pathLst>
              <a:path w="271779" h="249554">
                <a:moveTo>
                  <a:pt x="155842" y="0"/>
                </a:moveTo>
                <a:lnTo>
                  <a:pt x="101441" y="5489"/>
                </a:lnTo>
                <a:lnTo>
                  <a:pt x="52466" y="29692"/>
                </a:lnTo>
                <a:lnTo>
                  <a:pt x="17589" y="67341"/>
                </a:lnTo>
                <a:lnTo>
                  <a:pt x="0" y="113377"/>
                </a:lnTo>
                <a:lnTo>
                  <a:pt x="2889" y="162740"/>
                </a:lnTo>
                <a:lnTo>
                  <a:pt x="26662" y="206100"/>
                </a:lnTo>
                <a:lnTo>
                  <a:pt x="66008" y="235783"/>
                </a:lnTo>
                <a:lnTo>
                  <a:pt x="115546" y="249185"/>
                </a:lnTo>
                <a:lnTo>
                  <a:pt x="169894" y="243703"/>
                </a:lnTo>
                <a:lnTo>
                  <a:pt x="218922" y="219493"/>
                </a:lnTo>
                <a:lnTo>
                  <a:pt x="253793" y="181841"/>
                </a:lnTo>
                <a:lnTo>
                  <a:pt x="271353" y="135807"/>
                </a:lnTo>
                <a:lnTo>
                  <a:pt x="268446" y="86451"/>
                </a:lnTo>
                <a:lnTo>
                  <a:pt x="244691" y="43085"/>
                </a:lnTo>
                <a:lnTo>
                  <a:pt x="205374" y="13399"/>
                </a:lnTo>
                <a:lnTo>
                  <a:pt x="15584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955187" y="5956932"/>
            <a:ext cx="271780" cy="249554"/>
          </a:xfrm>
          <a:custGeom>
            <a:avLst/>
            <a:gdLst/>
            <a:ahLst/>
            <a:cxnLst/>
            <a:rect l="l" t="t" r="r" b="b"/>
            <a:pathLst>
              <a:path w="271779" h="249554">
                <a:moveTo>
                  <a:pt x="2889" y="162740"/>
                </a:moveTo>
                <a:lnTo>
                  <a:pt x="0" y="113377"/>
                </a:lnTo>
                <a:lnTo>
                  <a:pt x="17589" y="67341"/>
                </a:lnTo>
                <a:lnTo>
                  <a:pt x="52466" y="29692"/>
                </a:lnTo>
                <a:lnTo>
                  <a:pt x="101441" y="5489"/>
                </a:lnTo>
                <a:lnTo>
                  <a:pt x="155842" y="0"/>
                </a:lnTo>
                <a:lnTo>
                  <a:pt x="205374" y="13399"/>
                </a:lnTo>
                <a:lnTo>
                  <a:pt x="244691" y="43085"/>
                </a:lnTo>
                <a:lnTo>
                  <a:pt x="268446" y="86451"/>
                </a:lnTo>
                <a:lnTo>
                  <a:pt x="271353" y="135807"/>
                </a:lnTo>
                <a:lnTo>
                  <a:pt x="253793" y="181841"/>
                </a:lnTo>
                <a:lnTo>
                  <a:pt x="218922" y="219493"/>
                </a:lnTo>
                <a:lnTo>
                  <a:pt x="169894" y="243703"/>
                </a:lnTo>
                <a:lnTo>
                  <a:pt x="115546" y="249185"/>
                </a:lnTo>
                <a:lnTo>
                  <a:pt x="66008" y="235783"/>
                </a:lnTo>
                <a:lnTo>
                  <a:pt x="26662" y="206100"/>
                </a:lnTo>
                <a:lnTo>
                  <a:pt x="2889" y="16274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016467" y="6004205"/>
            <a:ext cx="128397" cy="15402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847076" y="4740021"/>
            <a:ext cx="115570" cy="1330325"/>
          </a:xfrm>
          <a:custGeom>
            <a:avLst/>
            <a:gdLst/>
            <a:ahLst/>
            <a:cxnLst/>
            <a:rect l="l" t="t" r="r" b="b"/>
            <a:pathLst>
              <a:path w="115570" h="1330325">
                <a:moveTo>
                  <a:pt x="0" y="1330070"/>
                </a:moveTo>
                <a:lnTo>
                  <a:pt x="115418" y="1330070"/>
                </a:lnTo>
                <a:lnTo>
                  <a:pt x="115418" y="0"/>
                </a:lnTo>
                <a:lnTo>
                  <a:pt x="0" y="0"/>
                </a:lnTo>
                <a:lnTo>
                  <a:pt x="0" y="133007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987855" y="4689347"/>
            <a:ext cx="0" cy="1381125"/>
          </a:xfrm>
          <a:custGeom>
            <a:avLst/>
            <a:gdLst/>
            <a:ahLst/>
            <a:cxnLst/>
            <a:rect l="l" t="t" r="r" b="b"/>
            <a:pathLst>
              <a:path h="1381125">
                <a:moveTo>
                  <a:pt x="0" y="0"/>
                </a:moveTo>
                <a:lnTo>
                  <a:pt x="0" y="1380744"/>
                </a:lnTo>
              </a:path>
            </a:pathLst>
          </a:custGeom>
          <a:ln w="50673">
            <a:solidFill>
              <a:srgbClr val="CDCDC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847076" y="4689347"/>
            <a:ext cx="166370" cy="50800"/>
          </a:xfrm>
          <a:custGeom>
            <a:avLst/>
            <a:gdLst/>
            <a:ahLst/>
            <a:cxnLst/>
            <a:rect l="l" t="t" r="r" b="b"/>
            <a:pathLst>
              <a:path w="166370" h="50800">
                <a:moveTo>
                  <a:pt x="166116" y="0"/>
                </a:moveTo>
                <a:lnTo>
                  <a:pt x="50673" y="0"/>
                </a:lnTo>
                <a:lnTo>
                  <a:pt x="0" y="50672"/>
                </a:lnTo>
                <a:lnTo>
                  <a:pt x="115443" y="50672"/>
                </a:lnTo>
                <a:lnTo>
                  <a:pt x="16611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847076" y="4689347"/>
            <a:ext cx="166370" cy="1381125"/>
          </a:xfrm>
          <a:custGeom>
            <a:avLst/>
            <a:gdLst/>
            <a:ahLst/>
            <a:cxnLst/>
            <a:rect l="l" t="t" r="r" b="b"/>
            <a:pathLst>
              <a:path w="166370" h="1381125">
                <a:moveTo>
                  <a:pt x="0" y="50672"/>
                </a:moveTo>
                <a:lnTo>
                  <a:pt x="50673" y="0"/>
                </a:lnTo>
                <a:lnTo>
                  <a:pt x="166116" y="0"/>
                </a:lnTo>
                <a:lnTo>
                  <a:pt x="166116" y="1330045"/>
                </a:lnTo>
                <a:lnTo>
                  <a:pt x="115443" y="1380744"/>
                </a:lnTo>
                <a:lnTo>
                  <a:pt x="0" y="1380744"/>
                </a:lnTo>
                <a:lnTo>
                  <a:pt x="0" y="50672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847076" y="4689347"/>
            <a:ext cx="166370" cy="50800"/>
          </a:xfrm>
          <a:custGeom>
            <a:avLst/>
            <a:gdLst/>
            <a:ahLst/>
            <a:cxnLst/>
            <a:rect l="l" t="t" r="r" b="b"/>
            <a:pathLst>
              <a:path w="166370" h="50800">
                <a:moveTo>
                  <a:pt x="0" y="50672"/>
                </a:moveTo>
                <a:lnTo>
                  <a:pt x="115443" y="50672"/>
                </a:lnTo>
                <a:lnTo>
                  <a:pt x="166116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962518" y="4740021"/>
            <a:ext cx="0" cy="1330325"/>
          </a:xfrm>
          <a:custGeom>
            <a:avLst/>
            <a:gdLst/>
            <a:ahLst/>
            <a:cxnLst/>
            <a:rect l="l" t="t" r="r" b="b"/>
            <a:pathLst>
              <a:path h="1330325">
                <a:moveTo>
                  <a:pt x="0" y="0"/>
                </a:moveTo>
                <a:lnTo>
                  <a:pt x="0" y="133007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920228" y="4652771"/>
            <a:ext cx="294131" cy="16471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920228" y="4652771"/>
            <a:ext cx="294640" cy="165100"/>
          </a:xfrm>
          <a:custGeom>
            <a:avLst/>
            <a:gdLst/>
            <a:ahLst/>
            <a:cxnLst/>
            <a:rect l="l" t="t" r="r" b="b"/>
            <a:pathLst>
              <a:path w="294640" h="165100">
                <a:moveTo>
                  <a:pt x="294131" y="91312"/>
                </a:moveTo>
                <a:lnTo>
                  <a:pt x="253971" y="62041"/>
                </a:lnTo>
                <a:lnTo>
                  <a:pt x="207978" y="50291"/>
                </a:lnTo>
                <a:lnTo>
                  <a:pt x="148448" y="41209"/>
                </a:lnTo>
                <a:lnTo>
                  <a:pt x="78187" y="35350"/>
                </a:lnTo>
                <a:lnTo>
                  <a:pt x="0" y="33273"/>
                </a:lnTo>
                <a:lnTo>
                  <a:pt x="0" y="0"/>
                </a:lnTo>
                <a:lnTo>
                  <a:pt x="78187" y="2077"/>
                </a:lnTo>
                <a:lnTo>
                  <a:pt x="148448" y="7939"/>
                </a:lnTo>
                <a:lnTo>
                  <a:pt x="207978" y="17033"/>
                </a:lnTo>
                <a:lnTo>
                  <a:pt x="253971" y="28805"/>
                </a:lnTo>
                <a:lnTo>
                  <a:pt x="294131" y="58165"/>
                </a:lnTo>
                <a:lnTo>
                  <a:pt x="294131" y="91312"/>
                </a:lnTo>
                <a:lnTo>
                  <a:pt x="251976" y="121317"/>
                </a:lnTo>
                <a:lnTo>
                  <a:pt x="203359" y="133347"/>
                </a:lnTo>
                <a:lnTo>
                  <a:pt x="140008" y="142495"/>
                </a:lnTo>
                <a:lnTo>
                  <a:pt x="64643" y="148081"/>
                </a:lnTo>
                <a:lnTo>
                  <a:pt x="64643" y="164719"/>
                </a:lnTo>
                <a:lnTo>
                  <a:pt x="0" y="132841"/>
                </a:lnTo>
                <a:lnTo>
                  <a:pt x="64643" y="98297"/>
                </a:lnTo>
                <a:lnTo>
                  <a:pt x="64643" y="114807"/>
                </a:lnTo>
                <a:lnTo>
                  <a:pt x="138080" y="109450"/>
                </a:lnTo>
                <a:lnTo>
                  <a:pt x="200755" y="100615"/>
                </a:lnTo>
                <a:lnTo>
                  <a:pt x="249666" y="88876"/>
                </a:lnTo>
                <a:lnTo>
                  <a:pt x="281813" y="74802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174956" y="1322266"/>
            <a:ext cx="4849891" cy="512999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5232653" y="2778862"/>
            <a:ext cx="128333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Calibri"/>
                <a:cs typeface="Calibri"/>
              </a:rPr>
              <a:t>Carrier</a:t>
            </a:r>
            <a:r>
              <a:rPr sz="1600" spc="-50" dirty="0">
                <a:latin typeface="Calibri"/>
                <a:cs typeface="Calibri"/>
              </a:rPr>
              <a:t> </a:t>
            </a:r>
            <a:r>
              <a:rPr sz="1600" spc="-15" dirty="0">
                <a:latin typeface="Calibri"/>
                <a:cs typeface="Calibri"/>
              </a:rPr>
              <a:t>transfer</a:t>
            </a:r>
            <a:endParaRPr sz="1600" dirty="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184869" y="1893666"/>
            <a:ext cx="237744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Calibri"/>
                <a:cs typeface="Calibri"/>
              </a:rPr>
              <a:t>Carrier </a:t>
            </a:r>
            <a:r>
              <a:rPr sz="1600" spc="-15" dirty="0">
                <a:latin typeface="Calibri"/>
                <a:cs typeface="Calibri"/>
              </a:rPr>
              <a:t>storage</a:t>
            </a:r>
            <a:endParaRPr sz="1600" dirty="0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5712776" y="4548250"/>
            <a:ext cx="81343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latin typeface="Calibri"/>
                <a:cs typeface="Calibri"/>
              </a:rPr>
              <a:t>Load</a:t>
            </a:r>
            <a:r>
              <a:rPr sz="1600" spc="-50" dirty="0">
                <a:latin typeface="Calibri"/>
                <a:cs typeface="Calibri"/>
              </a:rPr>
              <a:t> </a:t>
            </a:r>
            <a:r>
              <a:rPr sz="1600" spc="-15" dirty="0">
                <a:latin typeface="Calibri"/>
                <a:cs typeface="Calibri"/>
              </a:rPr>
              <a:t>Port</a:t>
            </a:r>
            <a:endParaRPr sz="1600" dirty="0">
              <a:latin typeface="Calibri"/>
              <a:cs typeface="Calibri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5152644" y="3470147"/>
            <a:ext cx="1152525" cy="338455"/>
          </a:xfrm>
          <a:custGeom>
            <a:avLst/>
            <a:gdLst/>
            <a:ahLst/>
            <a:cxnLst/>
            <a:rect l="l" t="t" r="r" b="b"/>
            <a:pathLst>
              <a:path w="1152525" h="338454">
                <a:moveTo>
                  <a:pt x="0" y="338327"/>
                </a:moveTo>
                <a:lnTo>
                  <a:pt x="1152144" y="338327"/>
                </a:lnTo>
                <a:lnTo>
                  <a:pt x="1152144" y="0"/>
                </a:lnTo>
                <a:lnTo>
                  <a:pt x="0" y="0"/>
                </a:lnTo>
                <a:lnTo>
                  <a:pt x="0" y="33832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5232653" y="3491229"/>
            <a:ext cx="82804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Calibri"/>
                <a:cs typeface="Calibri"/>
              </a:rPr>
              <a:t>FIMS</a:t>
            </a:r>
            <a:r>
              <a:rPr sz="1600" spc="-70" dirty="0">
                <a:latin typeface="Calibri"/>
                <a:cs typeface="Calibri"/>
              </a:rPr>
              <a:t> </a:t>
            </a:r>
            <a:r>
              <a:rPr sz="1600" spc="-15" dirty="0">
                <a:latin typeface="Calibri"/>
                <a:cs typeface="Calibri"/>
              </a:rPr>
              <a:t>Port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241503" y="4169790"/>
            <a:ext cx="112776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latin typeface="Calibri"/>
                <a:cs typeface="Calibri"/>
              </a:rPr>
              <a:t>Boat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sz="1600" spc="-15" dirty="0">
                <a:latin typeface="Calibri"/>
                <a:cs typeface="Calibri"/>
              </a:rPr>
              <a:t>Elevator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448055" y="2785872"/>
            <a:ext cx="1438910" cy="338455"/>
          </a:xfrm>
          <a:custGeom>
            <a:avLst/>
            <a:gdLst/>
            <a:ahLst/>
            <a:cxnLst/>
            <a:rect l="l" t="t" r="r" b="b"/>
            <a:pathLst>
              <a:path w="1438910" h="338455">
                <a:moveTo>
                  <a:pt x="0" y="338327"/>
                </a:moveTo>
                <a:lnTo>
                  <a:pt x="1438656" y="338327"/>
                </a:lnTo>
                <a:lnTo>
                  <a:pt x="1438656" y="0"/>
                </a:lnTo>
                <a:lnTo>
                  <a:pt x="0" y="0"/>
                </a:lnTo>
                <a:lnTo>
                  <a:pt x="0" y="33832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526186" y="2807588"/>
            <a:ext cx="108013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Calibri"/>
                <a:cs typeface="Calibri"/>
              </a:rPr>
              <a:t>Auto</a:t>
            </a:r>
            <a:r>
              <a:rPr sz="1600" spc="-6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Shutter</a:t>
            </a:r>
            <a:endParaRPr sz="1600" dirty="0">
              <a:latin typeface="Calibri"/>
              <a:cs typeface="Calibri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176784" y="3537203"/>
            <a:ext cx="1663064" cy="338455"/>
          </a:xfrm>
          <a:custGeom>
            <a:avLst/>
            <a:gdLst/>
            <a:ahLst/>
            <a:cxnLst/>
            <a:rect l="l" t="t" r="r" b="b"/>
            <a:pathLst>
              <a:path w="1663064" h="338454">
                <a:moveTo>
                  <a:pt x="0" y="338328"/>
                </a:moveTo>
                <a:lnTo>
                  <a:pt x="1662683" y="338328"/>
                </a:lnTo>
                <a:lnTo>
                  <a:pt x="1662683" y="0"/>
                </a:lnTo>
                <a:lnTo>
                  <a:pt x="0" y="0"/>
                </a:lnTo>
                <a:lnTo>
                  <a:pt x="0" y="33832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226568" y="3559302"/>
            <a:ext cx="1264285" cy="5124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29209">
              <a:lnSpc>
                <a:spcPct val="100000"/>
              </a:lnSpc>
              <a:spcBef>
                <a:spcPts val="95"/>
              </a:spcBef>
            </a:pPr>
            <a:r>
              <a:rPr sz="1600" spc="-25" dirty="0">
                <a:latin typeface="Calibri"/>
                <a:cs typeface="Calibri"/>
              </a:rPr>
              <a:t>Wafer </a:t>
            </a:r>
            <a:r>
              <a:rPr sz="1600" spc="-30" dirty="0">
                <a:latin typeface="Calibri"/>
                <a:cs typeface="Calibri"/>
              </a:rPr>
              <a:t>Transfer  </a:t>
            </a:r>
            <a:r>
              <a:rPr sz="1600" spc="-15" dirty="0">
                <a:latin typeface="Calibri"/>
                <a:cs typeface="Calibri"/>
              </a:rPr>
              <a:t>Pedestal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284988" y="5096255"/>
            <a:ext cx="1765300" cy="338455"/>
          </a:xfrm>
          <a:custGeom>
            <a:avLst/>
            <a:gdLst/>
            <a:ahLst/>
            <a:cxnLst/>
            <a:rect l="l" t="t" r="r" b="b"/>
            <a:pathLst>
              <a:path w="1765300" h="338454">
                <a:moveTo>
                  <a:pt x="0" y="338328"/>
                </a:moveTo>
                <a:lnTo>
                  <a:pt x="1764792" y="338328"/>
                </a:lnTo>
                <a:lnTo>
                  <a:pt x="1764792" y="0"/>
                </a:lnTo>
                <a:lnTo>
                  <a:pt x="0" y="0"/>
                </a:lnTo>
                <a:lnTo>
                  <a:pt x="0" y="33832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364032" y="5117972"/>
            <a:ext cx="1816735" cy="97281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latin typeface="Calibri"/>
                <a:cs typeface="Calibri"/>
              </a:rPr>
              <a:t>Second</a:t>
            </a:r>
            <a:r>
              <a:rPr sz="1600" spc="10" dirty="0">
                <a:latin typeface="Calibri"/>
                <a:cs typeface="Calibri"/>
              </a:rPr>
              <a:t> </a:t>
            </a:r>
            <a:r>
              <a:rPr sz="1600" spc="-15" dirty="0">
                <a:latin typeface="Calibri"/>
                <a:cs typeface="Calibri"/>
              </a:rPr>
              <a:t>Storage</a:t>
            </a:r>
            <a:endParaRPr sz="1600">
              <a:latin typeface="Calibri"/>
              <a:cs typeface="Calibri"/>
            </a:endParaRPr>
          </a:p>
          <a:p>
            <a:pPr marL="533400">
              <a:lnSpc>
                <a:spcPct val="100000"/>
              </a:lnSpc>
              <a:spcBef>
                <a:spcPts val="1145"/>
              </a:spcBef>
            </a:pPr>
            <a:r>
              <a:rPr sz="1600" spc="-10" dirty="0">
                <a:latin typeface="Calibri"/>
                <a:cs typeface="Calibri"/>
              </a:rPr>
              <a:t>Boat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15" dirty="0">
                <a:latin typeface="Calibri"/>
                <a:cs typeface="Calibri"/>
              </a:rPr>
              <a:t>Storage</a:t>
            </a:r>
            <a:endParaRPr sz="1600">
              <a:latin typeface="Calibri"/>
              <a:cs typeface="Calibri"/>
            </a:endParaRPr>
          </a:p>
          <a:p>
            <a:pPr marL="1139825">
              <a:lnSpc>
                <a:spcPct val="100000"/>
              </a:lnSpc>
              <a:spcBef>
                <a:spcPts val="555"/>
              </a:spcBef>
            </a:pPr>
            <a:r>
              <a:rPr sz="1600" spc="-30" dirty="0">
                <a:latin typeface="Calibri"/>
                <a:cs typeface="Calibri"/>
              </a:rPr>
              <a:t>Transfer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1087018" y="3238626"/>
            <a:ext cx="40640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Calibri"/>
                <a:cs typeface="Calibri"/>
              </a:rPr>
              <a:t>B</a:t>
            </a:r>
            <a:r>
              <a:rPr sz="1600" spc="-10" dirty="0">
                <a:latin typeface="Calibri"/>
                <a:cs typeface="Calibri"/>
              </a:rPr>
              <a:t>o</a:t>
            </a:r>
            <a:r>
              <a:rPr sz="1600" spc="-15" dirty="0">
                <a:latin typeface="Calibri"/>
                <a:cs typeface="Calibri"/>
              </a:rPr>
              <a:t>a</a:t>
            </a:r>
            <a:r>
              <a:rPr sz="1600" spc="-5" dirty="0">
                <a:latin typeface="Calibri"/>
                <a:cs typeface="Calibri"/>
              </a:rPr>
              <a:t>t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2383535" y="6134100"/>
            <a:ext cx="1569720" cy="33845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34290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270"/>
              </a:spcBef>
            </a:pPr>
            <a:r>
              <a:rPr sz="1600" spc="-25" dirty="0">
                <a:latin typeface="Calibri"/>
                <a:cs typeface="Calibri"/>
              </a:rPr>
              <a:t>Wafer</a:t>
            </a:r>
            <a:r>
              <a:rPr sz="1600" spc="-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Counter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2402077" y="4985765"/>
            <a:ext cx="627380" cy="596900"/>
          </a:xfrm>
          <a:custGeom>
            <a:avLst/>
            <a:gdLst/>
            <a:ahLst/>
            <a:cxnLst/>
            <a:rect l="l" t="t" r="r" b="b"/>
            <a:pathLst>
              <a:path w="627380" h="596900">
                <a:moveTo>
                  <a:pt x="565058" y="45612"/>
                </a:moveTo>
                <a:lnTo>
                  <a:pt x="0" y="582929"/>
                </a:lnTo>
                <a:lnTo>
                  <a:pt x="13208" y="596645"/>
                </a:lnTo>
                <a:lnTo>
                  <a:pt x="578188" y="59408"/>
                </a:lnTo>
                <a:lnTo>
                  <a:pt x="565058" y="45612"/>
                </a:lnTo>
                <a:close/>
              </a:path>
              <a:path w="627380" h="596900">
                <a:moveTo>
                  <a:pt x="613564" y="36829"/>
                </a:moveTo>
                <a:lnTo>
                  <a:pt x="574294" y="36829"/>
                </a:lnTo>
                <a:lnTo>
                  <a:pt x="587375" y="50672"/>
                </a:lnTo>
                <a:lnTo>
                  <a:pt x="578188" y="59408"/>
                </a:lnTo>
                <a:lnTo>
                  <a:pt x="597916" y="80136"/>
                </a:lnTo>
                <a:lnTo>
                  <a:pt x="613564" y="36829"/>
                </a:lnTo>
                <a:close/>
              </a:path>
              <a:path w="627380" h="596900">
                <a:moveTo>
                  <a:pt x="574294" y="36829"/>
                </a:moveTo>
                <a:lnTo>
                  <a:pt x="565058" y="45612"/>
                </a:lnTo>
                <a:lnTo>
                  <a:pt x="578188" y="59408"/>
                </a:lnTo>
                <a:lnTo>
                  <a:pt x="587375" y="50672"/>
                </a:lnTo>
                <a:lnTo>
                  <a:pt x="574294" y="36829"/>
                </a:lnTo>
                <a:close/>
              </a:path>
              <a:path w="627380" h="596900">
                <a:moveTo>
                  <a:pt x="626872" y="0"/>
                </a:moveTo>
                <a:lnTo>
                  <a:pt x="545338" y="24891"/>
                </a:lnTo>
                <a:lnTo>
                  <a:pt x="565058" y="45612"/>
                </a:lnTo>
                <a:lnTo>
                  <a:pt x="574294" y="36829"/>
                </a:lnTo>
                <a:lnTo>
                  <a:pt x="613564" y="36829"/>
                </a:lnTo>
                <a:lnTo>
                  <a:pt x="62687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 txBox="1">
            <a:spLocks noGrp="1"/>
          </p:cNvSpPr>
          <p:nvPr>
            <p:ph type="title"/>
          </p:nvPr>
        </p:nvSpPr>
        <p:spPr>
          <a:xfrm>
            <a:off x="117449" y="176488"/>
            <a:ext cx="1263015" cy="4114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60" dirty="0"/>
              <a:t>Furnace</a:t>
            </a:r>
          </a:p>
        </p:txBody>
      </p:sp>
      <p:pic>
        <p:nvPicPr>
          <p:cNvPr id="43" name="图片 42">
            <a:extLst>
              <a:ext uri="{FF2B5EF4-FFF2-40B4-BE49-F238E27FC236}">
                <a16:creationId xmlns:a16="http://schemas.microsoft.com/office/drawing/2014/main" id="{525CB4CB-8B83-47C4-9ABF-16386EFEA7F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1800" y="0"/>
            <a:ext cx="1600201" cy="9144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1095" y="2164585"/>
            <a:ext cx="9874590" cy="40973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23163" y="784352"/>
            <a:ext cx="44069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0" spc="-30" dirty="0">
                <a:latin typeface="Microsoft JhengHei Light"/>
                <a:cs typeface="Microsoft JhengHei Light"/>
              </a:rPr>
              <a:t>RTP </a:t>
            </a:r>
            <a:r>
              <a:rPr sz="2400" b="0" dirty="0">
                <a:latin typeface="Microsoft JhengHei Light"/>
                <a:cs typeface="Microsoft JhengHei Light"/>
              </a:rPr>
              <a:t>– </a:t>
            </a:r>
            <a:r>
              <a:rPr sz="2400" b="0" spc="-10" dirty="0">
                <a:latin typeface="Microsoft JhengHei Light"/>
                <a:cs typeface="Microsoft JhengHei Light"/>
              </a:rPr>
              <a:t>Comparison </a:t>
            </a:r>
            <a:r>
              <a:rPr sz="2400" b="0" spc="-5" dirty="0">
                <a:latin typeface="Microsoft JhengHei Light"/>
                <a:cs typeface="Microsoft JhengHei Light"/>
              </a:rPr>
              <a:t>with</a:t>
            </a:r>
            <a:r>
              <a:rPr sz="2400" b="0" spc="20" dirty="0">
                <a:latin typeface="Microsoft JhengHei Light"/>
                <a:cs typeface="Microsoft JhengHei Light"/>
              </a:rPr>
              <a:t> </a:t>
            </a:r>
            <a:r>
              <a:rPr sz="2400" b="0" dirty="0">
                <a:latin typeface="Microsoft JhengHei Light"/>
                <a:cs typeface="Microsoft JhengHei Light"/>
              </a:rPr>
              <a:t>Furnace</a:t>
            </a:r>
            <a:endParaRPr sz="2400">
              <a:latin typeface="Microsoft JhengHei Light"/>
              <a:cs typeface="Microsoft JhengHei Light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72795" y="774191"/>
            <a:ext cx="149352" cy="4312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75843" y="1205483"/>
            <a:ext cx="9683750" cy="0"/>
          </a:xfrm>
          <a:custGeom>
            <a:avLst/>
            <a:gdLst/>
            <a:ahLst/>
            <a:cxnLst/>
            <a:rect l="l" t="t" r="r" b="b"/>
            <a:pathLst>
              <a:path w="9683750">
                <a:moveTo>
                  <a:pt x="0" y="0"/>
                </a:moveTo>
                <a:lnTo>
                  <a:pt x="9683496" y="0"/>
                </a:lnTo>
              </a:path>
            </a:pathLst>
          </a:custGeom>
          <a:ln w="12700">
            <a:solidFill>
              <a:srgbClr val="43D1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882901" y="1494282"/>
            <a:ext cx="1361440" cy="603885"/>
          </a:xfrm>
          <a:custGeom>
            <a:avLst/>
            <a:gdLst/>
            <a:ahLst/>
            <a:cxnLst/>
            <a:rect l="l" t="t" r="r" b="b"/>
            <a:pathLst>
              <a:path w="1361439" h="603885">
                <a:moveTo>
                  <a:pt x="1260348" y="0"/>
                </a:moveTo>
                <a:lnTo>
                  <a:pt x="100584" y="0"/>
                </a:lnTo>
                <a:lnTo>
                  <a:pt x="61454" y="7911"/>
                </a:lnTo>
                <a:lnTo>
                  <a:pt x="29479" y="29479"/>
                </a:lnTo>
                <a:lnTo>
                  <a:pt x="7911" y="61454"/>
                </a:lnTo>
                <a:lnTo>
                  <a:pt x="0" y="100583"/>
                </a:lnTo>
                <a:lnTo>
                  <a:pt x="0" y="502919"/>
                </a:lnTo>
                <a:lnTo>
                  <a:pt x="7911" y="542049"/>
                </a:lnTo>
                <a:lnTo>
                  <a:pt x="29479" y="574024"/>
                </a:lnTo>
                <a:lnTo>
                  <a:pt x="61454" y="595592"/>
                </a:lnTo>
                <a:lnTo>
                  <a:pt x="100584" y="603503"/>
                </a:lnTo>
                <a:lnTo>
                  <a:pt x="1260348" y="603503"/>
                </a:lnTo>
                <a:lnTo>
                  <a:pt x="1299477" y="595592"/>
                </a:lnTo>
                <a:lnTo>
                  <a:pt x="1331452" y="574024"/>
                </a:lnTo>
                <a:lnTo>
                  <a:pt x="1353020" y="542049"/>
                </a:lnTo>
                <a:lnTo>
                  <a:pt x="1360932" y="502919"/>
                </a:lnTo>
                <a:lnTo>
                  <a:pt x="1360932" y="100583"/>
                </a:lnTo>
                <a:lnTo>
                  <a:pt x="1353020" y="61454"/>
                </a:lnTo>
                <a:lnTo>
                  <a:pt x="1331452" y="29479"/>
                </a:lnTo>
                <a:lnTo>
                  <a:pt x="1299477" y="7911"/>
                </a:lnTo>
                <a:lnTo>
                  <a:pt x="1260348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882901" y="1494282"/>
            <a:ext cx="1361440" cy="603885"/>
          </a:xfrm>
          <a:custGeom>
            <a:avLst/>
            <a:gdLst/>
            <a:ahLst/>
            <a:cxnLst/>
            <a:rect l="l" t="t" r="r" b="b"/>
            <a:pathLst>
              <a:path w="1361439" h="603885">
                <a:moveTo>
                  <a:pt x="0" y="100583"/>
                </a:moveTo>
                <a:lnTo>
                  <a:pt x="7911" y="61454"/>
                </a:lnTo>
                <a:lnTo>
                  <a:pt x="29479" y="29479"/>
                </a:lnTo>
                <a:lnTo>
                  <a:pt x="61454" y="7911"/>
                </a:lnTo>
                <a:lnTo>
                  <a:pt x="100584" y="0"/>
                </a:lnTo>
                <a:lnTo>
                  <a:pt x="1260348" y="0"/>
                </a:lnTo>
                <a:lnTo>
                  <a:pt x="1299477" y="7911"/>
                </a:lnTo>
                <a:lnTo>
                  <a:pt x="1331452" y="29479"/>
                </a:lnTo>
                <a:lnTo>
                  <a:pt x="1353020" y="61454"/>
                </a:lnTo>
                <a:lnTo>
                  <a:pt x="1360932" y="100583"/>
                </a:lnTo>
                <a:lnTo>
                  <a:pt x="1360932" y="502919"/>
                </a:lnTo>
                <a:lnTo>
                  <a:pt x="1353020" y="542049"/>
                </a:lnTo>
                <a:lnTo>
                  <a:pt x="1331452" y="574024"/>
                </a:lnTo>
                <a:lnTo>
                  <a:pt x="1299477" y="595592"/>
                </a:lnTo>
                <a:lnTo>
                  <a:pt x="1260348" y="603503"/>
                </a:lnTo>
                <a:lnTo>
                  <a:pt x="100584" y="603503"/>
                </a:lnTo>
                <a:lnTo>
                  <a:pt x="61454" y="595592"/>
                </a:lnTo>
                <a:lnTo>
                  <a:pt x="29479" y="574024"/>
                </a:lnTo>
                <a:lnTo>
                  <a:pt x="7911" y="542049"/>
                </a:lnTo>
                <a:lnTo>
                  <a:pt x="0" y="502919"/>
                </a:lnTo>
                <a:lnTo>
                  <a:pt x="0" y="100583"/>
                </a:lnTo>
                <a:close/>
              </a:path>
            </a:pathLst>
          </a:custGeom>
          <a:ln w="1904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188591" y="1525651"/>
            <a:ext cx="74739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195" dirty="0">
                <a:solidFill>
                  <a:srgbClr val="FFFFFF"/>
                </a:solidFill>
                <a:latin typeface="Times New Roman"/>
                <a:cs typeface="Times New Roman"/>
              </a:rPr>
              <a:t>R</a:t>
            </a:r>
            <a:r>
              <a:rPr sz="3200" dirty="0">
                <a:solidFill>
                  <a:srgbClr val="FFFFFF"/>
                </a:solidFill>
                <a:latin typeface="Times New Roman"/>
                <a:cs typeface="Times New Roman"/>
              </a:rPr>
              <a:t>TP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328665" y="1494282"/>
            <a:ext cx="1780539" cy="603885"/>
          </a:xfrm>
          <a:custGeom>
            <a:avLst/>
            <a:gdLst/>
            <a:ahLst/>
            <a:cxnLst/>
            <a:rect l="l" t="t" r="r" b="b"/>
            <a:pathLst>
              <a:path w="1780540" h="603885">
                <a:moveTo>
                  <a:pt x="1679448" y="0"/>
                </a:moveTo>
                <a:lnTo>
                  <a:pt x="100584" y="0"/>
                </a:lnTo>
                <a:lnTo>
                  <a:pt x="61454" y="7911"/>
                </a:lnTo>
                <a:lnTo>
                  <a:pt x="29479" y="29479"/>
                </a:lnTo>
                <a:lnTo>
                  <a:pt x="7911" y="61454"/>
                </a:lnTo>
                <a:lnTo>
                  <a:pt x="0" y="100583"/>
                </a:lnTo>
                <a:lnTo>
                  <a:pt x="0" y="502919"/>
                </a:lnTo>
                <a:lnTo>
                  <a:pt x="7911" y="542049"/>
                </a:lnTo>
                <a:lnTo>
                  <a:pt x="29479" y="574024"/>
                </a:lnTo>
                <a:lnTo>
                  <a:pt x="61454" y="595592"/>
                </a:lnTo>
                <a:lnTo>
                  <a:pt x="100584" y="603503"/>
                </a:lnTo>
                <a:lnTo>
                  <a:pt x="1679448" y="603503"/>
                </a:lnTo>
                <a:lnTo>
                  <a:pt x="1718577" y="595592"/>
                </a:lnTo>
                <a:lnTo>
                  <a:pt x="1750552" y="574024"/>
                </a:lnTo>
                <a:lnTo>
                  <a:pt x="1772120" y="542049"/>
                </a:lnTo>
                <a:lnTo>
                  <a:pt x="1780032" y="502919"/>
                </a:lnTo>
                <a:lnTo>
                  <a:pt x="1780032" y="100583"/>
                </a:lnTo>
                <a:lnTo>
                  <a:pt x="1772120" y="61454"/>
                </a:lnTo>
                <a:lnTo>
                  <a:pt x="1750552" y="29479"/>
                </a:lnTo>
                <a:lnTo>
                  <a:pt x="1718577" y="7911"/>
                </a:lnTo>
                <a:lnTo>
                  <a:pt x="1679448" y="0"/>
                </a:lnTo>
                <a:close/>
              </a:path>
            </a:pathLst>
          </a:custGeom>
          <a:solidFill>
            <a:srgbClr val="A4A4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328665" y="1494282"/>
            <a:ext cx="1780539" cy="603885"/>
          </a:xfrm>
          <a:custGeom>
            <a:avLst/>
            <a:gdLst/>
            <a:ahLst/>
            <a:cxnLst/>
            <a:rect l="l" t="t" r="r" b="b"/>
            <a:pathLst>
              <a:path w="1780540" h="603885">
                <a:moveTo>
                  <a:pt x="0" y="100583"/>
                </a:moveTo>
                <a:lnTo>
                  <a:pt x="7911" y="61454"/>
                </a:lnTo>
                <a:lnTo>
                  <a:pt x="29479" y="29479"/>
                </a:lnTo>
                <a:lnTo>
                  <a:pt x="61454" y="7911"/>
                </a:lnTo>
                <a:lnTo>
                  <a:pt x="100584" y="0"/>
                </a:lnTo>
                <a:lnTo>
                  <a:pt x="1679448" y="0"/>
                </a:lnTo>
                <a:lnTo>
                  <a:pt x="1718577" y="7911"/>
                </a:lnTo>
                <a:lnTo>
                  <a:pt x="1750552" y="29479"/>
                </a:lnTo>
                <a:lnTo>
                  <a:pt x="1772120" y="61454"/>
                </a:lnTo>
                <a:lnTo>
                  <a:pt x="1780032" y="100583"/>
                </a:lnTo>
                <a:lnTo>
                  <a:pt x="1780032" y="502919"/>
                </a:lnTo>
                <a:lnTo>
                  <a:pt x="1772120" y="542049"/>
                </a:lnTo>
                <a:lnTo>
                  <a:pt x="1750552" y="574024"/>
                </a:lnTo>
                <a:lnTo>
                  <a:pt x="1718577" y="595592"/>
                </a:lnTo>
                <a:lnTo>
                  <a:pt x="1679448" y="603503"/>
                </a:lnTo>
                <a:lnTo>
                  <a:pt x="100584" y="603503"/>
                </a:lnTo>
                <a:lnTo>
                  <a:pt x="61454" y="595592"/>
                </a:lnTo>
                <a:lnTo>
                  <a:pt x="29479" y="574024"/>
                </a:lnTo>
                <a:lnTo>
                  <a:pt x="7911" y="542049"/>
                </a:lnTo>
                <a:lnTo>
                  <a:pt x="0" y="502919"/>
                </a:lnTo>
                <a:lnTo>
                  <a:pt x="0" y="100583"/>
                </a:lnTo>
                <a:close/>
              </a:path>
            </a:pathLst>
          </a:custGeom>
          <a:ln w="190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5549265" y="1525651"/>
            <a:ext cx="133731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dirty="0">
                <a:solidFill>
                  <a:srgbClr val="FFFFFF"/>
                </a:solidFill>
                <a:latin typeface="Times New Roman"/>
                <a:cs typeface="Times New Roman"/>
              </a:rPr>
              <a:t>Furn</a:t>
            </a:r>
            <a:r>
              <a:rPr sz="3200" spc="5" dirty="0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sz="3200" dirty="0">
                <a:solidFill>
                  <a:srgbClr val="FFFFFF"/>
                </a:solidFill>
                <a:latin typeface="Times New Roman"/>
                <a:cs typeface="Times New Roman"/>
              </a:rPr>
              <a:t>ce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117449" y="176488"/>
            <a:ext cx="3387725" cy="4114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55" dirty="0"/>
              <a:t>Rapid thermal</a:t>
            </a:r>
            <a:r>
              <a:rPr spc="-125" dirty="0"/>
              <a:t> </a:t>
            </a:r>
            <a:r>
              <a:rPr spc="-55" dirty="0"/>
              <a:t>process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51BF110E-90E0-4F48-8DF8-8DE22102C0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1800" y="0"/>
            <a:ext cx="1600201" cy="9144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651503" y="4645152"/>
            <a:ext cx="3605784" cy="1234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651503" y="4645152"/>
            <a:ext cx="3606165" cy="123825"/>
          </a:xfrm>
          <a:custGeom>
            <a:avLst/>
            <a:gdLst/>
            <a:ahLst/>
            <a:cxnLst/>
            <a:rect l="l" t="t" r="r" b="b"/>
            <a:pathLst>
              <a:path w="3606165" h="123825">
                <a:moveTo>
                  <a:pt x="0" y="123443"/>
                </a:moveTo>
                <a:lnTo>
                  <a:pt x="3605784" y="123443"/>
                </a:lnTo>
                <a:lnTo>
                  <a:pt x="3605784" y="0"/>
                </a:lnTo>
                <a:lnTo>
                  <a:pt x="0" y="0"/>
                </a:lnTo>
                <a:lnTo>
                  <a:pt x="0" y="123443"/>
                </a:lnTo>
                <a:close/>
              </a:path>
            </a:pathLst>
          </a:custGeom>
          <a:ln w="63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666744" y="4232147"/>
            <a:ext cx="304800" cy="229870"/>
          </a:xfrm>
          <a:custGeom>
            <a:avLst/>
            <a:gdLst/>
            <a:ahLst/>
            <a:cxnLst/>
            <a:rect l="l" t="t" r="r" b="b"/>
            <a:pathLst>
              <a:path w="304800" h="229870">
                <a:moveTo>
                  <a:pt x="0" y="1524"/>
                </a:moveTo>
                <a:lnTo>
                  <a:pt x="0" y="229743"/>
                </a:lnTo>
                <a:lnTo>
                  <a:pt x="304800" y="229743"/>
                </a:lnTo>
                <a:lnTo>
                  <a:pt x="304800" y="77596"/>
                </a:lnTo>
                <a:lnTo>
                  <a:pt x="114300" y="76072"/>
                </a:lnTo>
                <a:lnTo>
                  <a:pt x="114300" y="0"/>
                </a:ln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917435" y="4233671"/>
            <a:ext cx="304800" cy="229870"/>
          </a:xfrm>
          <a:custGeom>
            <a:avLst/>
            <a:gdLst/>
            <a:ahLst/>
            <a:cxnLst/>
            <a:rect l="l" t="t" r="r" b="b"/>
            <a:pathLst>
              <a:path w="304800" h="229870">
                <a:moveTo>
                  <a:pt x="304800" y="1523"/>
                </a:moveTo>
                <a:lnTo>
                  <a:pt x="304800" y="229742"/>
                </a:lnTo>
                <a:lnTo>
                  <a:pt x="0" y="229742"/>
                </a:lnTo>
                <a:lnTo>
                  <a:pt x="0" y="77596"/>
                </a:lnTo>
                <a:lnTo>
                  <a:pt x="190500" y="76072"/>
                </a:lnTo>
                <a:lnTo>
                  <a:pt x="190500" y="0"/>
                </a:lnTo>
                <a:lnTo>
                  <a:pt x="30480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869435" y="4271771"/>
            <a:ext cx="3150235" cy="0"/>
          </a:xfrm>
          <a:custGeom>
            <a:avLst/>
            <a:gdLst/>
            <a:ahLst/>
            <a:cxnLst/>
            <a:rect l="l" t="t" r="r" b="b"/>
            <a:pathLst>
              <a:path w="3150234">
                <a:moveTo>
                  <a:pt x="0" y="0"/>
                </a:moveTo>
                <a:lnTo>
                  <a:pt x="3150108" y="0"/>
                </a:lnTo>
              </a:path>
            </a:pathLst>
          </a:custGeom>
          <a:ln w="76200">
            <a:solidFill>
              <a:srgbClr val="FF99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869435" y="4233671"/>
            <a:ext cx="3150235" cy="76200"/>
          </a:xfrm>
          <a:custGeom>
            <a:avLst/>
            <a:gdLst/>
            <a:ahLst/>
            <a:cxnLst/>
            <a:rect l="l" t="t" r="r" b="b"/>
            <a:pathLst>
              <a:path w="3150234" h="76200">
                <a:moveTo>
                  <a:pt x="0" y="76200"/>
                </a:moveTo>
                <a:lnTo>
                  <a:pt x="3150108" y="76200"/>
                </a:lnTo>
                <a:lnTo>
                  <a:pt x="3150108" y="0"/>
                </a:lnTo>
                <a:lnTo>
                  <a:pt x="0" y="0"/>
                </a:lnTo>
                <a:lnTo>
                  <a:pt x="0" y="762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292852" y="5300471"/>
            <a:ext cx="304800" cy="228600"/>
          </a:xfrm>
          <a:custGeom>
            <a:avLst/>
            <a:gdLst/>
            <a:ahLst/>
            <a:cxnLst/>
            <a:rect l="l" t="t" r="r" b="b"/>
            <a:pathLst>
              <a:path w="304800" h="228600">
                <a:moveTo>
                  <a:pt x="0" y="228599"/>
                </a:moveTo>
                <a:lnTo>
                  <a:pt x="304800" y="228599"/>
                </a:lnTo>
                <a:lnTo>
                  <a:pt x="304800" y="0"/>
                </a:lnTo>
                <a:lnTo>
                  <a:pt x="0" y="0"/>
                </a:lnTo>
                <a:lnTo>
                  <a:pt x="0" y="228599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088635" y="5529071"/>
            <a:ext cx="711835" cy="304800"/>
          </a:xfrm>
          <a:custGeom>
            <a:avLst/>
            <a:gdLst/>
            <a:ahLst/>
            <a:cxnLst/>
            <a:rect l="l" t="t" r="r" b="b"/>
            <a:pathLst>
              <a:path w="711835" h="304800">
                <a:moveTo>
                  <a:pt x="0" y="304799"/>
                </a:moveTo>
                <a:lnTo>
                  <a:pt x="711708" y="304799"/>
                </a:lnTo>
                <a:lnTo>
                  <a:pt x="711708" y="0"/>
                </a:lnTo>
                <a:lnTo>
                  <a:pt x="0" y="0"/>
                </a:lnTo>
                <a:lnTo>
                  <a:pt x="0" y="304799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445252" y="4309871"/>
            <a:ext cx="0" cy="990600"/>
          </a:xfrm>
          <a:custGeom>
            <a:avLst/>
            <a:gdLst/>
            <a:ahLst/>
            <a:cxnLst/>
            <a:rect l="l" t="t" r="r" b="b"/>
            <a:pathLst>
              <a:path h="990600">
                <a:moveTo>
                  <a:pt x="0" y="990599"/>
                </a:move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6139941" y="5275579"/>
            <a:ext cx="2078355" cy="10020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3200" spc="-235" dirty="0">
                <a:latin typeface="Times New Roman"/>
                <a:cs typeface="Times New Roman"/>
              </a:rPr>
              <a:t>T</a:t>
            </a:r>
            <a:r>
              <a:rPr sz="3200" dirty="0">
                <a:latin typeface="Times New Roman"/>
                <a:cs typeface="Times New Roman"/>
              </a:rPr>
              <a:t>em</a:t>
            </a:r>
            <a:r>
              <a:rPr sz="3200" spc="10" dirty="0">
                <a:latin typeface="Times New Roman"/>
                <a:cs typeface="Times New Roman"/>
              </a:rPr>
              <a:t>p</a:t>
            </a:r>
            <a:r>
              <a:rPr sz="3200" dirty="0">
                <a:latin typeface="Times New Roman"/>
                <a:cs typeface="Times New Roman"/>
              </a:rPr>
              <a:t>er</a:t>
            </a:r>
            <a:r>
              <a:rPr sz="3200" spc="5" dirty="0">
                <a:latin typeface="Times New Roman"/>
                <a:cs typeface="Times New Roman"/>
              </a:rPr>
              <a:t>a</a:t>
            </a:r>
            <a:r>
              <a:rPr sz="3200" dirty="0">
                <a:latin typeface="Times New Roman"/>
                <a:cs typeface="Times New Roman"/>
              </a:rPr>
              <a:t>ture  probe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258314" y="4450460"/>
            <a:ext cx="97472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45" dirty="0">
                <a:latin typeface="Times New Roman"/>
                <a:cs typeface="Times New Roman"/>
              </a:rPr>
              <a:t>W</a:t>
            </a:r>
            <a:r>
              <a:rPr sz="3200" dirty="0">
                <a:latin typeface="Times New Roman"/>
                <a:cs typeface="Times New Roman"/>
              </a:rPr>
              <a:t>af</a:t>
            </a:r>
            <a:r>
              <a:rPr sz="3200" spc="5" dirty="0">
                <a:latin typeface="Times New Roman"/>
                <a:cs typeface="Times New Roman"/>
              </a:rPr>
              <a:t>e</a:t>
            </a:r>
            <a:r>
              <a:rPr sz="3200" dirty="0">
                <a:latin typeface="Times New Roman"/>
                <a:cs typeface="Times New Roman"/>
              </a:rPr>
              <a:t>r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667252" y="4078223"/>
            <a:ext cx="89026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142744" y="4116260"/>
            <a:ext cx="1524635" cy="0"/>
          </a:xfrm>
          <a:custGeom>
            <a:avLst/>
            <a:gdLst/>
            <a:ahLst/>
            <a:cxnLst/>
            <a:rect l="l" t="t" r="r" b="b"/>
            <a:pathLst>
              <a:path w="1524635">
                <a:moveTo>
                  <a:pt x="0" y="0"/>
                </a:moveTo>
                <a:lnTo>
                  <a:pt x="1524508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684142" y="4111497"/>
            <a:ext cx="85090" cy="9525"/>
          </a:xfrm>
          <a:custGeom>
            <a:avLst/>
            <a:gdLst/>
            <a:ahLst/>
            <a:cxnLst/>
            <a:rect l="l" t="t" r="r" b="b"/>
            <a:pathLst>
              <a:path w="85089" h="9525">
                <a:moveTo>
                  <a:pt x="71882" y="0"/>
                </a:moveTo>
                <a:lnTo>
                  <a:pt x="0" y="0"/>
                </a:lnTo>
                <a:lnTo>
                  <a:pt x="0" y="9525"/>
                </a:lnTo>
                <a:lnTo>
                  <a:pt x="72136" y="9525"/>
                </a:lnTo>
                <a:lnTo>
                  <a:pt x="84709" y="4825"/>
                </a:lnTo>
                <a:lnTo>
                  <a:pt x="7188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524967" y="3757371"/>
            <a:ext cx="1272540" cy="10020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3200" dirty="0">
                <a:latin typeface="Times New Roman"/>
                <a:cs typeface="Times New Roman"/>
              </a:rPr>
              <a:t>Proc</a:t>
            </a:r>
            <a:r>
              <a:rPr sz="3200" spc="15" dirty="0">
                <a:latin typeface="Times New Roman"/>
                <a:cs typeface="Times New Roman"/>
              </a:rPr>
              <a:t>e</a:t>
            </a:r>
            <a:r>
              <a:rPr sz="3200" dirty="0">
                <a:latin typeface="Times New Roman"/>
                <a:cs typeface="Times New Roman"/>
              </a:rPr>
              <a:t>ss  </a:t>
            </a:r>
            <a:r>
              <a:rPr sz="3200" spc="5" dirty="0">
                <a:latin typeface="Times New Roman"/>
                <a:cs typeface="Times New Roman"/>
              </a:rPr>
              <a:t>Gases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891664" y="2648457"/>
            <a:ext cx="972819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5" dirty="0">
                <a:latin typeface="Times New Roman"/>
                <a:cs typeface="Times New Roman"/>
              </a:rPr>
              <a:t>L</a:t>
            </a:r>
            <a:r>
              <a:rPr sz="3200" spc="5" dirty="0">
                <a:latin typeface="Times New Roman"/>
                <a:cs typeface="Times New Roman"/>
              </a:rPr>
              <a:t>a</a:t>
            </a:r>
            <a:r>
              <a:rPr sz="3200" spc="-25" dirty="0">
                <a:latin typeface="Times New Roman"/>
                <a:cs typeface="Times New Roman"/>
              </a:rPr>
              <a:t>m</a:t>
            </a:r>
            <a:r>
              <a:rPr sz="3200" dirty="0">
                <a:latin typeface="Times New Roman"/>
                <a:cs typeface="Times New Roman"/>
              </a:rPr>
              <a:t>p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4290059" y="3592067"/>
            <a:ext cx="196595" cy="22555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015740" y="3592067"/>
            <a:ext cx="196596" cy="22555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562855" y="3592067"/>
            <a:ext cx="198120" cy="22555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837176" y="3592067"/>
            <a:ext cx="198120" cy="226060"/>
          </a:xfrm>
          <a:custGeom>
            <a:avLst/>
            <a:gdLst/>
            <a:ahLst/>
            <a:cxnLst/>
            <a:rect l="l" t="t" r="r" b="b"/>
            <a:pathLst>
              <a:path w="198120" h="226060">
                <a:moveTo>
                  <a:pt x="99060" y="0"/>
                </a:moveTo>
                <a:lnTo>
                  <a:pt x="60489" y="8870"/>
                </a:lnTo>
                <a:lnTo>
                  <a:pt x="29003" y="33051"/>
                </a:lnTo>
                <a:lnTo>
                  <a:pt x="7780" y="68901"/>
                </a:lnTo>
                <a:lnTo>
                  <a:pt x="0" y="112776"/>
                </a:lnTo>
                <a:lnTo>
                  <a:pt x="7780" y="156650"/>
                </a:lnTo>
                <a:lnTo>
                  <a:pt x="29003" y="192500"/>
                </a:lnTo>
                <a:lnTo>
                  <a:pt x="60489" y="216681"/>
                </a:lnTo>
                <a:lnTo>
                  <a:pt x="99060" y="225552"/>
                </a:lnTo>
                <a:lnTo>
                  <a:pt x="137630" y="216681"/>
                </a:lnTo>
                <a:lnTo>
                  <a:pt x="169116" y="192500"/>
                </a:lnTo>
                <a:lnTo>
                  <a:pt x="190339" y="156650"/>
                </a:lnTo>
                <a:lnTo>
                  <a:pt x="198120" y="112776"/>
                </a:lnTo>
                <a:lnTo>
                  <a:pt x="190339" y="68901"/>
                </a:lnTo>
                <a:lnTo>
                  <a:pt x="169116" y="33051"/>
                </a:lnTo>
                <a:lnTo>
                  <a:pt x="137630" y="8870"/>
                </a:lnTo>
                <a:lnTo>
                  <a:pt x="99060" y="0"/>
                </a:lnTo>
                <a:close/>
              </a:path>
            </a:pathLst>
          </a:custGeom>
          <a:solidFill>
            <a:srgbClr val="FDFD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838700" y="3593591"/>
            <a:ext cx="195580" cy="220979"/>
          </a:xfrm>
          <a:custGeom>
            <a:avLst/>
            <a:gdLst/>
            <a:ahLst/>
            <a:cxnLst/>
            <a:rect l="l" t="t" r="r" b="b"/>
            <a:pathLst>
              <a:path w="195579" h="220979">
                <a:moveTo>
                  <a:pt x="97536" y="0"/>
                </a:moveTo>
                <a:lnTo>
                  <a:pt x="59578" y="8691"/>
                </a:lnTo>
                <a:lnTo>
                  <a:pt x="28575" y="32385"/>
                </a:lnTo>
                <a:lnTo>
                  <a:pt x="7667" y="67508"/>
                </a:lnTo>
                <a:lnTo>
                  <a:pt x="0" y="110490"/>
                </a:lnTo>
                <a:lnTo>
                  <a:pt x="7667" y="153471"/>
                </a:lnTo>
                <a:lnTo>
                  <a:pt x="28575" y="188595"/>
                </a:lnTo>
                <a:lnTo>
                  <a:pt x="59578" y="212288"/>
                </a:lnTo>
                <a:lnTo>
                  <a:pt x="97536" y="220980"/>
                </a:lnTo>
                <a:lnTo>
                  <a:pt x="135493" y="212288"/>
                </a:lnTo>
                <a:lnTo>
                  <a:pt x="166496" y="188595"/>
                </a:lnTo>
                <a:lnTo>
                  <a:pt x="187404" y="153471"/>
                </a:lnTo>
                <a:lnTo>
                  <a:pt x="195072" y="110490"/>
                </a:lnTo>
                <a:lnTo>
                  <a:pt x="187404" y="67508"/>
                </a:lnTo>
                <a:lnTo>
                  <a:pt x="166497" y="32385"/>
                </a:lnTo>
                <a:lnTo>
                  <a:pt x="135493" y="8691"/>
                </a:lnTo>
                <a:lnTo>
                  <a:pt x="97536" y="0"/>
                </a:lnTo>
                <a:close/>
              </a:path>
            </a:pathLst>
          </a:custGeom>
          <a:solidFill>
            <a:srgbClr val="FDFB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838700" y="3593591"/>
            <a:ext cx="195580" cy="220979"/>
          </a:xfrm>
          <a:custGeom>
            <a:avLst/>
            <a:gdLst/>
            <a:ahLst/>
            <a:cxnLst/>
            <a:rect l="l" t="t" r="r" b="b"/>
            <a:pathLst>
              <a:path w="195579" h="220979">
                <a:moveTo>
                  <a:pt x="97536" y="0"/>
                </a:moveTo>
                <a:lnTo>
                  <a:pt x="59578" y="8691"/>
                </a:lnTo>
                <a:lnTo>
                  <a:pt x="28575" y="32385"/>
                </a:lnTo>
                <a:lnTo>
                  <a:pt x="7667" y="67508"/>
                </a:lnTo>
                <a:lnTo>
                  <a:pt x="0" y="110490"/>
                </a:lnTo>
                <a:lnTo>
                  <a:pt x="7667" y="153471"/>
                </a:lnTo>
                <a:lnTo>
                  <a:pt x="28575" y="188595"/>
                </a:lnTo>
                <a:lnTo>
                  <a:pt x="59578" y="212288"/>
                </a:lnTo>
                <a:lnTo>
                  <a:pt x="97536" y="220980"/>
                </a:lnTo>
                <a:lnTo>
                  <a:pt x="135493" y="212288"/>
                </a:lnTo>
                <a:lnTo>
                  <a:pt x="166496" y="188595"/>
                </a:lnTo>
                <a:lnTo>
                  <a:pt x="187404" y="153471"/>
                </a:lnTo>
                <a:lnTo>
                  <a:pt x="195072" y="110490"/>
                </a:lnTo>
                <a:lnTo>
                  <a:pt x="187404" y="67508"/>
                </a:lnTo>
                <a:lnTo>
                  <a:pt x="166497" y="32385"/>
                </a:lnTo>
                <a:lnTo>
                  <a:pt x="135493" y="8691"/>
                </a:lnTo>
                <a:lnTo>
                  <a:pt x="97536" y="0"/>
                </a:lnTo>
                <a:close/>
              </a:path>
            </a:pathLst>
          </a:custGeom>
          <a:solidFill>
            <a:srgbClr val="FDF9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841747" y="3595115"/>
            <a:ext cx="189230" cy="218440"/>
          </a:xfrm>
          <a:custGeom>
            <a:avLst/>
            <a:gdLst/>
            <a:ahLst/>
            <a:cxnLst/>
            <a:rect l="l" t="t" r="r" b="b"/>
            <a:pathLst>
              <a:path w="189229" h="218439">
                <a:moveTo>
                  <a:pt x="94487" y="0"/>
                </a:moveTo>
                <a:lnTo>
                  <a:pt x="57703" y="8560"/>
                </a:lnTo>
                <a:lnTo>
                  <a:pt x="27670" y="31908"/>
                </a:lnTo>
                <a:lnTo>
                  <a:pt x="7423" y="66544"/>
                </a:lnTo>
                <a:lnTo>
                  <a:pt x="0" y="108966"/>
                </a:lnTo>
                <a:lnTo>
                  <a:pt x="7423" y="151387"/>
                </a:lnTo>
                <a:lnTo>
                  <a:pt x="27670" y="186023"/>
                </a:lnTo>
                <a:lnTo>
                  <a:pt x="57703" y="209371"/>
                </a:lnTo>
                <a:lnTo>
                  <a:pt x="94487" y="217932"/>
                </a:lnTo>
                <a:lnTo>
                  <a:pt x="131272" y="209371"/>
                </a:lnTo>
                <a:lnTo>
                  <a:pt x="161305" y="186023"/>
                </a:lnTo>
                <a:lnTo>
                  <a:pt x="181552" y="151387"/>
                </a:lnTo>
                <a:lnTo>
                  <a:pt x="188975" y="108966"/>
                </a:lnTo>
                <a:lnTo>
                  <a:pt x="181552" y="66544"/>
                </a:lnTo>
                <a:lnTo>
                  <a:pt x="161305" y="31908"/>
                </a:lnTo>
                <a:lnTo>
                  <a:pt x="131272" y="8560"/>
                </a:lnTo>
                <a:lnTo>
                  <a:pt x="94487" y="0"/>
                </a:lnTo>
                <a:close/>
              </a:path>
            </a:pathLst>
          </a:custGeom>
          <a:solidFill>
            <a:srgbClr val="FDF8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841747" y="3596640"/>
            <a:ext cx="189230" cy="215265"/>
          </a:xfrm>
          <a:custGeom>
            <a:avLst/>
            <a:gdLst/>
            <a:ahLst/>
            <a:cxnLst/>
            <a:rect l="l" t="t" r="r" b="b"/>
            <a:pathLst>
              <a:path w="189229" h="215264">
                <a:moveTo>
                  <a:pt x="94487" y="0"/>
                </a:moveTo>
                <a:lnTo>
                  <a:pt x="57703" y="8447"/>
                </a:lnTo>
                <a:lnTo>
                  <a:pt x="27670" y="31480"/>
                </a:lnTo>
                <a:lnTo>
                  <a:pt x="7423" y="65633"/>
                </a:lnTo>
                <a:lnTo>
                  <a:pt x="0" y="107442"/>
                </a:lnTo>
                <a:lnTo>
                  <a:pt x="7423" y="149250"/>
                </a:lnTo>
                <a:lnTo>
                  <a:pt x="27670" y="183403"/>
                </a:lnTo>
                <a:lnTo>
                  <a:pt x="57703" y="206436"/>
                </a:lnTo>
                <a:lnTo>
                  <a:pt x="94487" y="214884"/>
                </a:lnTo>
                <a:lnTo>
                  <a:pt x="131272" y="206436"/>
                </a:lnTo>
                <a:lnTo>
                  <a:pt x="161305" y="183403"/>
                </a:lnTo>
                <a:lnTo>
                  <a:pt x="181552" y="149250"/>
                </a:lnTo>
                <a:lnTo>
                  <a:pt x="188975" y="107442"/>
                </a:lnTo>
                <a:lnTo>
                  <a:pt x="181552" y="65633"/>
                </a:lnTo>
                <a:lnTo>
                  <a:pt x="161305" y="31480"/>
                </a:lnTo>
                <a:lnTo>
                  <a:pt x="131272" y="8447"/>
                </a:lnTo>
                <a:lnTo>
                  <a:pt x="94487" y="0"/>
                </a:lnTo>
                <a:close/>
              </a:path>
            </a:pathLst>
          </a:custGeom>
          <a:solidFill>
            <a:srgbClr val="FDF6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843271" y="3596640"/>
            <a:ext cx="186055" cy="213360"/>
          </a:xfrm>
          <a:custGeom>
            <a:avLst/>
            <a:gdLst/>
            <a:ahLst/>
            <a:cxnLst/>
            <a:rect l="l" t="t" r="r" b="b"/>
            <a:pathLst>
              <a:path w="186054" h="213360">
                <a:moveTo>
                  <a:pt x="92963" y="0"/>
                </a:moveTo>
                <a:lnTo>
                  <a:pt x="56792" y="8382"/>
                </a:lnTo>
                <a:lnTo>
                  <a:pt x="27241" y="31242"/>
                </a:lnTo>
                <a:lnTo>
                  <a:pt x="7310" y="65151"/>
                </a:lnTo>
                <a:lnTo>
                  <a:pt x="0" y="106680"/>
                </a:lnTo>
                <a:lnTo>
                  <a:pt x="7310" y="148209"/>
                </a:lnTo>
                <a:lnTo>
                  <a:pt x="27241" y="182118"/>
                </a:lnTo>
                <a:lnTo>
                  <a:pt x="56792" y="204978"/>
                </a:lnTo>
                <a:lnTo>
                  <a:pt x="92963" y="213360"/>
                </a:lnTo>
                <a:lnTo>
                  <a:pt x="129135" y="204978"/>
                </a:lnTo>
                <a:lnTo>
                  <a:pt x="158686" y="182118"/>
                </a:lnTo>
                <a:lnTo>
                  <a:pt x="178617" y="148209"/>
                </a:lnTo>
                <a:lnTo>
                  <a:pt x="185927" y="106680"/>
                </a:lnTo>
                <a:lnTo>
                  <a:pt x="178617" y="65151"/>
                </a:lnTo>
                <a:lnTo>
                  <a:pt x="158686" y="31242"/>
                </a:lnTo>
                <a:lnTo>
                  <a:pt x="129135" y="8382"/>
                </a:lnTo>
                <a:lnTo>
                  <a:pt x="92963" y="0"/>
                </a:lnTo>
                <a:close/>
              </a:path>
            </a:pathLst>
          </a:custGeom>
          <a:solidFill>
            <a:srgbClr val="FDF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844796" y="3596640"/>
            <a:ext cx="184785" cy="213360"/>
          </a:xfrm>
          <a:custGeom>
            <a:avLst/>
            <a:gdLst/>
            <a:ahLst/>
            <a:cxnLst/>
            <a:rect l="l" t="t" r="r" b="b"/>
            <a:pathLst>
              <a:path w="184785" h="213360">
                <a:moveTo>
                  <a:pt x="92201" y="0"/>
                </a:moveTo>
                <a:lnTo>
                  <a:pt x="56310" y="8382"/>
                </a:lnTo>
                <a:lnTo>
                  <a:pt x="27003" y="31242"/>
                </a:lnTo>
                <a:lnTo>
                  <a:pt x="7244" y="65151"/>
                </a:lnTo>
                <a:lnTo>
                  <a:pt x="0" y="106680"/>
                </a:lnTo>
                <a:lnTo>
                  <a:pt x="7244" y="148209"/>
                </a:lnTo>
                <a:lnTo>
                  <a:pt x="27003" y="182118"/>
                </a:lnTo>
                <a:lnTo>
                  <a:pt x="56310" y="204978"/>
                </a:lnTo>
                <a:lnTo>
                  <a:pt x="92201" y="213360"/>
                </a:lnTo>
                <a:lnTo>
                  <a:pt x="128093" y="204978"/>
                </a:lnTo>
                <a:lnTo>
                  <a:pt x="157400" y="182118"/>
                </a:lnTo>
                <a:lnTo>
                  <a:pt x="177159" y="148209"/>
                </a:lnTo>
                <a:lnTo>
                  <a:pt x="184403" y="106680"/>
                </a:lnTo>
                <a:lnTo>
                  <a:pt x="177159" y="65151"/>
                </a:lnTo>
                <a:lnTo>
                  <a:pt x="157400" y="31242"/>
                </a:lnTo>
                <a:lnTo>
                  <a:pt x="128093" y="8382"/>
                </a:lnTo>
                <a:lnTo>
                  <a:pt x="92201" y="0"/>
                </a:lnTo>
                <a:close/>
              </a:path>
            </a:pathLst>
          </a:custGeom>
          <a:solidFill>
            <a:srgbClr val="FDF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844796" y="3599688"/>
            <a:ext cx="184785" cy="208915"/>
          </a:xfrm>
          <a:custGeom>
            <a:avLst/>
            <a:gdLst/>
            <a:ahLst/>
            <a:cxnLst/>
            <a:rect l="l" t="t" r="r" b="b"/>
            <a:pathLst>
              <a:path w="184785" h="208914">
                <a:moveTo>
                  <a:pt x="92201" y="0"/>
                </a:moveTo>
                <a:lnTo>
                  <a:pt x="56310" y="8203"/>
                </a:lnTo>
                <a:lnTo>
                  <a:pt x="27003" y="30575"/>
                </a:lnTo>
                <a:lnTo>
                  <a:pt x="7244" y="63757"/>
                </a:lnTo>
                <a:lnTo>
                  <a:pt x="0" y="104393"/>
                </a:lnTo>
                <a:lnTo>
                  <a:pt x="7244" y="145030"/>
                </a:lnTo>
                <a:lnTo>
                  <a:pt x="27003" y="178212"/>
                </a:lnTo>
                <a:lnTo>
                  <a:pt x="56310" y="200584"/>
                </a:lnTo>
                <a:lnTo>
                  <a:pt x="92201" y="208787"/>
                </a:lnTo>
                <a:lnTo>
                  <a:pt x="128093" y="200584"/>
                </a:lnTo>
                <a:lnTo>
                  <a:pt x="157400" y="178212"/>
                </a:lnTo>
                <a:lnTo>
                  <a:pt x="177159" y="145030"/>
                </a:lnTo>
                <a:lnTo>
                  <a:pt x="184403" y="104393"/>
                </a:lnTo>
                <a:lnTo>
                  <a:pt x="177159" y="63757"/>
                </a:lnTo>
                <a:lnTo>
                  <a:pt x="157400" y="30575"/>
                </a:lnTo>
                <a:lnTo>
                  <a:pt x="128093" y="8203"/>
                </a:lnTo>
                <a:lnTo>
                  <a:pt x="92201" y="0"/>
                </a:lnTo>
                <a:close/>
              </a:path>
            </a:pathLst>
          </a:custGeom>
          <a:solidFill>
            <a:srgbClr val="FDE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846320" y="3601211"/>
            <a:ext cx="181610" cy="207645"/>
          </a:xfrm>
          <a:custGeom>
            <a:avLst/>
            <a:gdLst/>
            <a:ahLst/>
            <a:cxnLst/>
            <a:rect l="l" t="t" r="r" b="b"/>
            <a:pathLst>
              <a:path w="181610" h="207645">
                <a:moveTo>
                  <a:pt x="90677" y="0"/>
                </a:moveTo>
                <a:lnTo>
                  <a:pt x="55399" y="8137"/>
                </a:lnTo>
                <a:lnTo>
                  <a:pt x="26574" y="30337"/>
                </a:lnTo>
                <a:lnTo>
                  <a:pt x="7131" y="63275"/>
                </a:lnTo>
                <a:lnTo>
                  <a:pt x="0" y="103631"/>
                </a:lnTo>
                <a:lnTo>
                  <a:pt x="7131" y="143988"/>
                </a:lnTo>
                <a:lnTo>
                  <a:pt x="26574" y="176926"/>
                </a:lnTo>
                <a:lnTo>
                  <a:pt x="55399" y="199126"/>
                </a:lnTo>
                <a:lnTo>
                  <a:pt x="90677" y="207263"/>
                </a:lnTo>
                <a:lnTo>
                  <a:pt x="125956" y="199126"/>
                </a:lnTo>
                <a:lnTo>
                  <a:pt x="154781" y="176926"/>
                </a:lnTo>
                <a:lnTo>
                  <a:pt x="174224" y="143988"/>
                </a:lnTo>
                <a:lnTo>
                  <a:pt x="181355" y="103631"/>
                </a:lnTo>
                <a:lnTo>
                  <a:pt x="174224" y="63275"/>
                </a:lnTo>
                <a:lnTo>
                  <a:pt x="154781" y="30337"/>
                </a:lnTo>
                <a:lnTo>
                  <a:pt x="125956" y="8137"/>
                </a:lnTo>
                <a:lnTo>
                  <a:pt x="90677" y="0"/>
                </a:lnTo>
                <a:close/>
              </a:path>
            </a:pathLst>
          </a:custGeom>
          <a:solidFill>
            <a:srgbClr val="FDED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846320" y="3602735"/>
            <a:ext cx="181610" cy="205740"/>
          </a:xfrm>
          <a:custGeom>
            <a:avLst/>
            <a:gdLst/>
            <a:ahLst/>
            <a:cxnLst/>
            <a:rect l="l" t="t" r="r" b="b"/>
            <a:pathLst>
              <a:path w="181610" h="205739">
                <a:moveTo>
                  <a:pt x="90677" y="0"/>
                </a:moveTo>
                <a:lnTo>
                  <a:pt x="55399" y="8090"/>
                </a:lnTo>
                <a:lnTo>
                  <a:pt x="26574" y="30146"/>
                </a:lnTo>
                <a:lnTo>
                  <a:pt x="7131" y="62847"/>
                </a:lnTo>
                <a:lnTo>
                  <a:pt x="0" y="102869"/>
                </a:lnTo>
                <a:lnTo>
                  <a:pt x="7131" y="142892"/>
                </a:lnTo>
                <a:lnTo>
                  <a:pt x="26574" y="175593"/>
                </a:lnTo>
                <a:lnTo>
                  <a:pt x="55399" y="197649"/>
                </a:lnTo>
                <a:lnTo>
                  <a:pt x="90677" y="205739"/>
                </a:lnTo>
                <a:lnTo>
                  <a:pt x="125956" y="197649"/>
                </a:lnTo>
                <a:lnTo>
                  <a:pt x="154781" y="175593"/>
                </a:lnTo>
                <a:lnTo>
                  <a:pt x="174224" y="142892"/>
                </a:lnTo>
                <a:lnTo>
                  <a:pt x="181355" y="102869"/>
                </a:lnTo>
                <a:lnTo>
                  <a:pt x="174224" y="62847"/>
                </a:lnTo>
                <a:lnTo>
                  <a:pt x="154781" y="30146"/>
                </a:lnTo>
                <a:lnTo>
                  <a:pt x="125956" y="8090"/>
                </a:lnTo>
                <a:lnTo>
                  <a:pt x="90677" y="0"/>
                </a:lnTo>
                <a:close/>
              </a:path>
            </a:pathLst>
          </a:custGeom>
          <a:solidFill>
            <a:srgbClr val="FDEB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846320" y="3602735"/>
            <a:ext cx="178435" cy="203200"/>
          </a:xfrm>
          <a:custGeom>
            <a:avLst/>
            <a:gdLst/>
            <a:ahLst/>
            <a:cxnLst/>
            <a:rect l="l" t="t" r="r" b="b"/>
            <a:pathLst>
              <a:path w="178435" h="203200">
                <a:moveTo>
                  <a:pt x="89153" y="0"/>
                </a:moveTo>
                <a:lnTo>
                  <a:pt x="54435" y="7959"/>
                </a:lnTo>
                <a:lnTo>
                  <a:pt x="26098" y="29670"/>
                </a:lnTo>
                <a:lnTo>
                  <a:pt x="7000" y="61882"/>
                </a:lnTo>
                <a:lnTo>
                  <a:pt x="0" y="101345"/>
                </a:lnTo>
                <a:lnTo>
                  <a:pt x="7000" y="140809"/>
                </a:lnTo>
                <a:lnTo>
                  <a:pt x="26098" y="173021"/>
                </a:lnTo>
                <a:lnTo>
                  <a:pt x="54435" y="194732"/>
                </a:lnTo>
                <a:lnTo>
                  <a:pt x="89153" y="202691"/>
                </a:lnTo>
                <a:lnTo>
                  <a:pt x="123872" y="194732"/>
                </a:lnTo>
                <a:lnTo>
                  <a:pt x="152209" y="173021"/>
                </a:lnTo>
                <a:lnTo>
                  <a:pt x="171307" y="140809"/>
                </a:lnTo>
                <a:lnTo>
                  <a:pt x="178307" y="101345"/>
                </a:lnTo>
                <a:lnTo>
                  <a:pt x="171307" y="61882"/>
                </a:lnTo>
                <a:lnTo>
                  <a:pt x="152209" y="29670"/>
                </a:lnTo>
                <a:lnTo>
                  <a:pt x="123872" y="7959"/>
                </a:lnTo>
                <a:lnTo>
                  <a:pt x="89153" y="0"/>
                </a:lnTo>
                <a:close/>
              </a:path>
            </a:pathLst>
          </a:custGeom>
          <a:solidFill>
            <a:srgbClr val="FDE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849367" y="3604259"/>
            <a:ext cx="173990" cy="200025"/>
          </a:xfrm>
          <a:custGeom>
            <a:avLst/>
            <a:gdLst/>
            <a:ahLst/>
            <a:cxnLst/>
            <a:rect l="l" t="t" r="r" b="b"/>
            <a:pathLst>
              <a:path w="173989" h="200025">
                <a:moveTo>
                  <a:pt x="86868" y="0"/>
                </a:moveTo>
                <a:lnTo>
                  <a:pt x="53042" y="7846"/>
                </a:lnTo>
                <a:lnTo>
                  <a:pt x="25431" y="29241"/>
                </a:lnTo>
                <a:lnTo>
                  <a:pt x="6822" y="60971"/>
                </a:lnTo>
                <a:lnTo>
                  <a:pt x="0" y="99821"/>
                </a:lnTo>
                <a:lnTo>
                  <a:pt x="6822" y="138672"/>
                </a:lnTo>
                <a:lnTo>
                  <a:pt x="25431" y="170402"/>
                </a:lnTo>
                <a:lnTo>
                  <a:pt x="53042" y="191797"/>
                </a:lnTo>
                <a:lnTo>
                  <a:pt x="86868" y="199644"/>
                </a:lnTo>
                <a:lnTo>
                  <a:pt x="120693" y="191797"/>
                </a:lnTo>
                <a:lnTo>
                  <a:pt x="148304" y="170402"/>
                </a:lnTo>
                <a:lnTo>
                  <a:pt x="166913" y="138672"/>
                </a:lnTo>
                <a:lnTo>
                  <a:pt x="173736" y="99821"/>
                </a:lnTo>
                <a:lnTo>
                  <a:pt x="166913" y="60971"/>
                </a:lnTo>
                <a:lnTo>
                  <a:pt x="148304" y="29241"/>
                </a:lnTo>
                <a:lnTo>
                  <a:pt x="120693" y="7846"/>
                </a:lnTo>
                <a:lnTo>
                  <a:pt x="86868" y="0"/>
                </a:lnTo>
                <a:close/>
              </a:path>
            </a:pathLst>
          </a:custGeom>
          <a:solidFill>
            <a:srgbClr val="FDE8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849367" y="3607308"/>
            <a:ext cx="173990" cy="195580"/>
          </a:xfrm>
          <a:custGeom>
            <a:avLst/>
            <a:gdLst/>
            <a:ahLst/>
            <a:cxnLst/>
            <a:rect l="l" t="t" r="r" b="b"/>
            <a:pathLst>
              <a:path w="173989" h="195579">
                <a:moveTo>
                  <a:pt x="86868" y="0"/>
                </a:moveTo>
                <a:lnTo>
                  <a:pt x="53042" y="7667"/>
                </a:lnTo>
                <a:lnTo>
                  <a:pt x="25431" y="28575"/>
                </a:lnTo>
                <a:lnTo>
                  <a:pt x="6822" y="59578"/>
                </a:lnTo>
                <a:lnTo>
                  <a:pt x="0" y="97536"/>
                </a:lnTo>
                <a:lnTo>
                  <a:pt x="6822" y="135493"/>
                </a:lnTo>
                <a:lnTo>
                  <a:pt x="25431" y="166497"/>
                </a:lnTo>
                <a:lnTo>
                  <a:pt x="53042" y="187404"/>
                </a:lnTo>
                <a:lnTo>
                  <a:pt x="86868" y="195072"/>
                </a:lnTo>
                <a:lnTo>
                  <a:pt x="120693" y="187404"/>
                </a:lnTo>
                <a:lnTo>
                  <a:pt x="148304" y="166497"/>
                </a:lnTo>
                <a:lnTo>
                  <a:pt x="166913" y="135493"/>
                </a:lnTo>
                <a:lnTo>
                  <a:pt x="173736" y="97536"/>
                </a:lnTo>
                <a:lnTo>
                  <a:pt x="166913" y="59578"/>
                </a:lnTo>
                <a:lnTo>
                  <a:pt x="148304" y="28575"/>
                </a:lnTo>
                <a:lnTo>
                  <a:pt x="120693" y="7667"/>
                </a:lnTo>
                <a:lnTo>
                  <a:pt x="86868" y="0"/>
                </a:lnTo>
                <a:close/>
              </a:path>
            </a:pathLst>
          </a:custGeom>
          <a:solidFill>
            <a:srgbClr val="FDE6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4850891" y="3607308"/>
            <a:ext cx="170815" cy="195580"/>
          </a:xfrm>
          <a:custGeom>
            <a:avLst/>
            <a:gdLst/>
            <a:ahLst/>
            <a:cxnLst/>
            <a:rect l="l" t="t" r="r" b="b"/>
            <a:pathLst>
              <a:path w="170814" h="195579">
                <a:moveTo>
                  <a:pt x="85344" y="0"/>
                </a:moveTo>
                <a:lnTo>
                  <a:pt x="52131" y="7667"/>
                </a:lnTo>
                <a:lnTo>
                  <a:pt x="25003" y="28575"/>
                </a:lnTo>
                <a:lnTo>
                  <a:pt x="6709" y="59578"/>
                </a:lnTo>
                <a:lnTo>
                  <a:pt x="0" y="97536"/>
                </a:lnTo>
                <a:lnTo>
                  <a:pt x="6709" y="135493"/>
                </a:lnTo>
                <a:lnTo>
                  <a:pt x="25003" y="166497"/>
                </a:lnTo>
                <a:lnTo>
                  <a:pt x="52131" y="187404"/>
                </a:lnTo>
                <a:lnTo>
                  <a:pt x="85344" y="195072"/>
                </a:lnTo>
                <a:lnTo>
                  <a:pt x="118556" y="187404"/>
                </a:lnTo>
                <a:lnTo>
                  <a:pt x="145684" y="166497"/>
                </a:lnTo>
                <a:lnTo>
                  <a:pt x="163978" y="135493"/>
                </a:lnTo>
                <a:lnTo>
                  <a:pt x="170687" y="97536"/>
                </a:lnTo>
                <a:lnTo>
                  <a:pt x="163978" y="59578"/>
                </a:lnTo>
                <a:lnTo>
                  <a:pt x="145684" y="28575"/>
                </a:lnTo>
                <a:lnTo>
                  <a:pt x="118556" y="7667"/>
                </a:lnTo>
                <a:lnTo>
                  <a:pt x="85344" y="0"/>
                </a:lnTo>
                <a:close/>
              </a:path>
            </a:pathLst>
          </a:custGeom>
          <a:solidFill>
            <a:srgbClr val="FDE3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4850891" y="3607308"/>
            <a:ext cx="170815" cy="193675"/>
          </a:xfrm>
          <a:custGeom>
            <a:avLst/>
            <a:gdLst/>
            <a:ahLst/>
            <a:cxnLst/>
            <a:rect l="l" t="t" r="r" b="b"/>
            <a:pathLst>
              <a:path w="170814" h="193675">
                <a:moveTo>
                  <a:pt x="85344" y="0"/>
                </a:moveTo>
                <a:lnTo>
                  <a:pt x="52131" y="7602"/>
                </a:lnTo>
                <a:lnTo>
                  <a:pt x="25003" y="28336"/>
                </a:lnTo>
                <a:lnTo>
                  <a:pt x="6709" y="59096"/>
                </a:lnTo>
                <a:lnTo>
                  <a:pt x="0" y="96774"/>
                </a:lnTo>
                <a:lnTo>
                  <a:pt x="6709" y="134451"/>
                </a:lnTo>
                <a:lnTo>
                  <a:pt x="25003" y="165211"/>
                </a:lnTo>
                <a:lnTo>
                  <a:pt x="52131" y="185945"/>
                </a:lnTo>
                <a:lnTo>
                  <a:pt x="85344" y="193548"/>
                </a:lnTo>
                <a:lnTo>
                  <a:pt x="118556" y="185945"/>
                </a:lnTo>
                <a:lnTo>
                  <a:pt x="145684" y="165211"/>
                </a:lnTo>
                <a:lnTo>
                  <a:pt x="163978" y="134451"/>
                </a:lnTo>
                <a:lnTo>
                  <a:pt x="170687" y="96774"/>
                </a:lnTo>
                <a:lnTo>
                  <a:pt x="163978" y="59096"/>
                </a:lnTo>
                <a:lnTo>
                  <a:pt x="145684" y="28336"/>
                </a:lnTo>
                <a:lnTo>
                  <a:pt x="118556" y="7602"/>
                </a:lnTo>
                <a:lnTo>
                  <a:pt x="85344" y="0"/>
                </a:lnTo>
                <a:close/>
              </a:path>
            </a:pathLst>
          </a:custGeom>
          <a:solidFill>
            <a:srgbClr val="FDE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4852415" y="3608832"/>
            <a:ext cx="167640" cy="189230"/>
          </a:xfrm>
          <a:custGeom>
            <a:avLst/>
            <a:gdLst/>
            <a:ahLst/>
            <a:cxnLst/>
            <a:rect l="l" t="t" r="r" b="b"/>
            <a:pathLst>
              <a:path w="167639" h="189229">
                <a:moveTo>
                  <a:pt x="83820" y="0"/>
                </a:moveTo>
                <a:lnTo>
                  <a:pt x="51167" y="7423"/>
                </a:lnTo>
                <a:lnTo>
                  <a:pt x="24526" y="27670"/>
                </a:lnTo>
                <a:lnTo>
                  <a:pt x="6578" y="57703"/>
                </a:lnTo>
                <a:lnTo>
                  <a:pt x="0" y="94488"/>
                </a:lnTo>
                <a:lnTo>
                  <a:pt x="6578" y="131272"/>
                </a:lnTo>
                <a:lnTo>
                  <a:pt x="24526" y="161305"/>
                </a:lnTo>
                <a:lnTo>
                  <a:pt x="51167" y="181552"/>
                </a:lnTo>
                <a:lnTo>
                  <a:pt x="83820" y="188976"/>
                </a:lnTo>
                <a:lnTo>
                  <a:pt x="116472" y="181552"/>
                </a:lnTo>
                <a:lnTo>
                  <a:pt x="143113" y="161305"/>
                </a:lnTo>
                <a:lnTo>
                  <a:pt x="161061" y="131272"/>
                </a:lnTo>
                <a:lnTo>
                  <a:pt x="167639" y="94488"/>
                </a:lnTo>
                <a:lnTo>
                  <a:pt x="161061" y="57703"/>
                </a:lnTo>
                <a:lnTo>
                  <a:pt x="143113" y="27670"/>
                </a:lnTo>
                <a:lnTo>
                  <a:pt x="116472" y="7423"/>
                </a:lnTo>
                <a:lnTo>
                  <a:pt x="83820" y="0"/>
                </a:lnTo>
                <a:close/>
              </a:path>
            </a:pathLst>
          </a:custGeom>
          <a:solidFill>
            <a:srgbClr val="FDD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4853940" y="3610355"/>
            <a:ext cx="166370" cy="187960"/>
          </a:xfrm>
          <a:custGeom>
            <a:avLst/>
            <a:gdLst/>
            <a:ahLst/>
            <a:cxnLst/>
            <a:rect l="l" t="t" r="r" b="b"/>
            <a:pathLst>
              <a:path w="166370" h="187960">
                <a:moveTo>
                  <a:pt x="83058" y="0"/>
                </a:moveTo>
                <a:lnTo>
                  <a:pt x="50738" y="7358"/>
                </a:lnTo>
                <a:lnTo>
                  <a:pt x="24336" y="27432"/>
                </a:lnTo>
                <a:lnTo>
                  <a:pt x="6530" y="57221"/>
                </a:lnTo>
                <a:lnTo>
                  <a:pt x="0" y="93726"/>
                </a:lnTo>
                <a:lnTo>
                  <a:pt x="6530" y="130230"/>
                </a:lnTo>
                <a:lnTo>
                  <a:pt x="24336" y="160020"/>
                </a:lnTo>
                <a:lnTo>
                  <a:pt x="50738" y="180093"/>
                </a:lnTo>
                <a:lnTo>
                  <a:pt x="83058" y="187452"/>
                </a:lnTo>
                <a:lnTo>
                  <a:pt x="115377" y="180093"/>
                </a:lnTo>
                <a:lnTo>
                  <a:pt x="141779" y="160020"/>
                </a:lnTo>
                <a:lnTo>
                  <a:pt x="159585" y="130230"/>
                </a:lnTo>
                <a:lnTo>
                  <a:pt x="166115" y="93726"/>
                </a:lnTo>
                <a:lnTo>
                  <a:pt x="159585" y="57221"/>
                </a:lnTo>
                <a:lnTo>
                  <a:pt x="141779" y="27432"/>
                </a:lnTo>
                <a:lnTo>
                  <a:pt x="115377" y="7358"/>
                </a:lnTo>
                <a:lnTo>
                  <a:pt x="83058" y="0"/>
                </a:lnTo>
                <a:close/>
              </a:path>
            </a:pathLst>
          </a:custGeom>
          <a:solidFill>
            <a:srgbClr val="FDDE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4853940" y="3610355"/>
            <a:ext cx="166370" cy="187960"/>
          </a:xfrm>
          <a:custGeom>
            <a:avLst/>
            <a:gdLst/>
            <a:ahLst/>
            <a:cxnLst/>
            <a:rect l="l" t="t" r="r" b="b"/>
            <a:pathLst>
              <a:path w="166370" h="187960">
                <a:moveTo>
                  <a:pt x="83058" y="0"/>
                </a:moveTo>
                <a:lnTo>
                  <a:pt x="50738" y="7358"/>
                </a:lnTo>
                <a:lnTo>
                  <a:pt x="24336" y="27432"/>
                </a:lnTo>
                <a:lnTo>
                  <a:pt x="6530" y="57221"/>
                </a:lnTo>
                <a:lnTo>
                  <a:pt x="0" y="93726"/>
                </a:lnTo>
                <a:lnTo>
                  <a:pt x="6530" y="130230"/>
                </a:lnTo>
                <a:lnTo>
                  <a:pt x="24336" y="160020"/>
                </a:lnTo>
                <a:lnTo>
                  <a:pt x="50738" y="180093"/>
                </a:lnTo>
                <a:lnTo>
                  <a:pt x="83058" y="187452"/>
                </a:lnTo>
                <a:lnTo>
                  <a:pt x="115377" y="180093"/>
                </a:lnTo>
                <a:lnTo>
                  <a:pt x="141779" y="160020"/>
                </a:lnTo>
                <a:lnTo>
                  <a:pt x="159585" y="130230"/>
                </a:lnTo>
                <a:lnTo>
                  <a:pt x="166115" y="93726"/>
                </a:lnTo>
                <a:lnTo>
                  <a:pt x="159585" y="57221"/>
                </a:lnTo>
                <a:lnTo>
                  <a:pt x="141779" y="27432"/>
                </a:lnTo>
                <a:lnTo>
                  <a:pt x="115377" y="7358"/>
                </a:lnTo>
                <a:lnTo>
                  <a:pt x="83058" y="0"/>
                </a:lnTo>
                <a:close/>
              </a:path>
            </a:pathLst>
          </a:custGeom>
          <a:solidFill>
            <a:srgbClr val="FDDC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4856988" y="3611879"/>
            <a:ext cx="160020" cy="184785"/>
          </a:xfrm>
          <a:custGeom>
            <a:avLst/>
            <a:gdLst/>
            <a:ahLst/>
            <a:cxnLst/>
            <a:rect l="l" t="t" r="r" b="b"/>
            <a:pathLst>
              <a:path w="160020" h="184785">
                <a:moveTo>
                  <a:pt x="80010" y="0"/>
                </a:moveTo>
                <a:lnTo>
                  <a:pt x="48863" y="7244"/>
                </a:lnTo>
                <a:lnTo>
                  <a:pt x="23431" y="27003"/>
                </a:lnTo>
                <a:lnTo>
                  <a:pt x="6286" y="56310"/>
                </a:lnTo>
                <a:lnTo>
                  <a:pt x="0" y="92202"/>
                </a:lnTo>
                <a:lnTo>
                  <a:pt x="6286" y="128093"/>
                </a:lnTo>
                <a:lnTo>
                  <a:pt x="23431" y="157400"/>
                </a:lnTo>
                <a:lnTo>
                  <a:pt x="48863" y="177159"/>
                </a:lnTo>
                <a:lnTo>
                  <a:pt x="80010" y="184404"/>
                </a:lnTo>
                <a:lnTo>
                  <a:pt x="111156" y="177159"/>
                </a:lnTo>
                <a:lnTo>
                  <a:pt x="136588" y="157400"/>
                </a:lnTo>
                <a:lnTo>
                  <a:pt x="153733" y="128093"/>
                </a:lnTo>
                <a:lnTo>
                  <a:pt x="160020" y="92202"/>
                </a:lnTo>
                <a:lnTo>
                  <a:pt x="153733" y="56310"/>
                </a:lnTo>
                <a:lnTo>
                  <a:pt x="136588" y="27003"/>
                </a:lnTo>
                <a:lnTo>
                  <a:pt x="111156" y="7244"/>
                </a:lnTo>
                <a:lnTo>
                  <a:pt x="80010" y="0"/>
                </a:lnTo>
                <a:close/>
              </a:path>
            </a:pathLst>
          </a:custGeom>
          <a:solidFill>
            <a:srgbClr val="FDD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4856988" y="3613403"/>
            <a:ext cx="160020" cy="181610"/>
          </a:xfrm>
          <a:custGeom>
            <a:avLst/>
            <a:gdLst/>
            <a:ahLst/>
            <a:cxnLst/>
            <a:rect l="l" t="t" r="r" b="b"/>
            <a:pathLst>
              <a:path w="160020" h="181610">
                <a:moveTo>
                  <a:pt x="80010" y="0"/>
                </a:moveTo>
                <a:lnTo>
                  <a:pt x="48863" y="7131"/>
                </a:lnTo>
                <a:lnTo>
                  <a:pt x="23431" y="26574"/>
                </a:lnTo>
                <a:lnTo>
                  <a:pt x="6286" y="55399"/>
                </a:lnTo>
                <a:lnTo>
                  <a:pt x="0" y="90678"/>
                </a:lnTo>
                <a:lnTo>
                  <a:pt x="6286" y="125956"/>
                </a:lnTo>
                <a:lnTo>
                  <a:pt x="23431" y="154781"/>
                </a:lnTo>
                <a:lnTo>
                  <a:pt x="48863" y="174224"/>
                </a:lnTo>
                <a:lnTo>
                  <a:pt x="80010" y="181356"/>
                </a:lnTo>
                <a:lnTo>
                  <a:pt x="111156" y="174224"/>
                </a:lnTo>
                <a:lnTo>
                  <a:pt x="136588" y="154781"/>
                </a:lnTo>
                <a:lnTo>
                  <a:pt x="153733" y="125956"/>
                </a:lnTo>
                <a:lnTo>
                  <a:pt x="160020" y="90678"/>
                </a:lnTo>
                <a:lnTo>
                  <a:pt x="153733" y="55399"/>
                </a:lnTo>
                <a:lnTo>
                  <a:pt x="136588" y="26574"/>
                </a:lnTo>
                <a:lnTo>
                  <a:pt x="111156" y="7131"/>
                </a:lnTo>
                <a:lnTo>
                  <a:pt x="80010" y="0"/>
                </a:lnTo>
                <a:close/>
              </a:path>
            </a:pathLst>
          </a:custGeom>
          <a:solidFill>
            <a:srgbClr val="FDD7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4856988" y="3613403"/>
            <a:ext cx="158750" cy="181610"/>
          </a:xfrm>
          <a:custGeom>
            <a:avLst/>
            <a:gdLst/>
            <a:ahLst/>
            <a:cxnLst/>
            <a:rect l="l" t="t" r="r" b="b"/>
            <a:pathLst>
              <a:path w="158750" h="181610">
                <a:moveTo>
                  <a:pt x="79248" y="0"/>
                </a:moveTo>
                <a:lnTo>
                  <a:pt x="48381" y="7131"/>
                </a:lnTo>
                <a:lnTo>
                  <a:pt x="23193" y="26574"/>
                </a:lnTo>
                <a:lnTo>
                  <a:pt x="6221" y="55399"/>
                </a:lnTo>
                <a:lnTo>
                  <a:pt x="0" y="90678"/>
                </a:lnTo>
                <a:lnTo>
                  <a:pt x="6221" y="125956"/>
                </a:lnTo>
                <a:lnTo>
                  <a:pt x="23193" y="154781"/>
                </a:lnTo>
                <a:lnTo>
                  <a:pt x="48381" y="174224"/>
                </a:lnTo>
                <a:lnTo>
                  <a:pt x="79248" y="181356"/>
                </a:lnTo>
                <a:lnTo>
                  <a:pt x="110114" y="174224"/>
                </a:lnTo>
                <a:lnTo>
                  <a:pt x="135302" y="154781"/>
                </a:lnTo>
                <a:lnTo>
                  <a:pt x="152274" y="125956"/>
                </a:lnTo>
                <a:lnTo>
                  <a:pt x="158496" y="90678"/>
                </a:lnTo>
                <a:lnTo>
                  <a:pt x="152274" y="55399"/>
                </a:lnTo>
                <a:lnTo>
                  <a:pt x="135302" y="26574"/>
                </a:lnTo>
                <a:lnTo>
                  <a:pt x="110114" y="7131"/>
                </a:lnTo>
                <a:lnTo>
                  <a:pt x="79248" y="0"/>
                </a:lnTo>
                <a:close/>
              </a:path>
            </a:pathLst>
          </a:custGeom>
          <a:solidFill>
            <a:srgbClr val="FDD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4858511" y="3616452"/>
            <a:ext cx="157480" cy="177165"/>
          </a:xfrm>
          <a:custGeom>
            <a:avLst/>
            <a:gdLst/>
            <a:ahLst/>
            <a:cxnLst/>
            <a:rect l="l" t="t" r="r" b="b"/>
            <a:pathLst>
              <a:path w="157479" h="177164">
                <a:moveTo>
                  <a:pt x="78486" y="0"/>
                </a:moveTo>
                <a:lnTo>
                  <a:pt x="47952" y="6953"/>
                </a:lnTo>
                <a:lnTo>
                  <a:pt x="23002" y="25908"/>
                </a:lnTo>
                <a:lnTo>
                  <a:pt x="6173" y="54006"/>
                </a:lnTo>
                <a:lnTo>
                  <a:pt x="0" y="88392"/>
                </a:lnTo>
                <a:lnTo>
                  <a:pt x="6173" y="122777"/>
                </a:lnTo>
                <a:lnTo>
                  <a:pt x="23002" y="150876"/>
                </a:lnTo>
                <a:lnTo>
                  <a:pt x="47952" y="169830"/>
                </a:lnTo>
                <a:lnTo>
                  <a:pt x="78486" y="176784"/>
                </a:lnTo>
                <a:lnTo>
                  <a:pt x="109019" y="169830"/>
                </a:lnTo>
                <a:lnTo>
                  <a:pt x="133969" y="150876"/>
                </a:lnTo>
                <a:lnTo>
                  <a:pt x="150798" y="122777"/>
                </a:lnTo>
                <a:lnTo>
                  <a:pt x="156972" y="88392"/>
                </a:lnTo>
                <a:lnTo>
                  <a:pt x="150798" y="54006"/>
                </a:lnTo>
                <a:lnTo>
                  <a:pt x="133969" y="25908"/>
                </a:lnTo>
                <a:lnTo>
                  <a:pt x="109019" y="6953"/>
                </a:lnTo>
                <a:lnTo>
                  <a:pt x="78486" y="0"/>
                </a:lnTo>
                <a:close/>
              </a:path>
            </a:pathLst>
          </a:custGeom>
          <a:solidFill>
            <a:srgbClr val="FDD3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4858511" y="3616452"/>
            <a:ext cx="155575" cy="173990"/>
          </a:xfrm>
          <a:custGeom>
            <a:avLst/>
            <a:gdLst/>
            <a:ahLst/>
            <a:cxnLst/>
            <a:rect l="l" t="t" r="r" b="b"/>
            <a:pathLst>
              <a:path w="155575" h="173989">
                <a:moveTo>
                  <a:pt x="77724" y="0"/>
                </a:moveTo>
                <a:lnTo>
                  <a:pt x="47470" y="6822"/>
                </a:lnTo>
                <a:lnTo>
                  <a:pt x="22764" y="25431"/>
                </a:lnTo>
                <a:lnTo>
                  <a:pt x="6107" y="53042"/>
                </a:lnTo>
                <a:lnTo>
                  <a:pt x="0" y="86868"/>
                </a:lnTo>
                <a:lnTo>
                  <a:pt x="6107" y="120693"/>
                </a:lnTo>
                <a:lnTo>
                  <a:pt x="22764" y="148304"/>
                </a:lnTo>
                <a:lnTo>
                  <a:pt x="47470" y="166913"/>
                </a:lnTo>
                <a:lnTo>
                  <a:pt x="77724" y="173736"/>
                </a:lnTo>
                <a:lnTo>
                  <a:pt x="107977" y="166913"/>
                </a:lnTo>
                <a:lnTo>
                  <a:pt x="132683" y="148304"/>
                </a:lnTo>
                <a:lnTo>
                  <a:pt x="149340" y="120693"/>
                </a:lnTo>
                <a:lnTo>
                  <a:pt x="155448" y="86868"/>
                </a:lnTo>
                <a:lnTo>
                  <a:pt x="149340" y="53042"/>
                </a:lnTo>
                <a:lnTo>
                  <a:pt x="132683" y="25431"/>
                </a:lnTo>
                <a:lnTo>
                  <a:pt x="107977" y="6822"/>
                </a:lnTo>
                <a:lnTo>
                  <a:pt x="77724" y="0"/>
                </a:lnTo>
                <a:close/>
              </a:path>
            </a:pathLst>
          </a:custGeom>
          <a:solidFill>
            <a:srgbClr val="FDD2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4860035" y="3617976"/>
            <a:ext cx="152400" cy="172720"/>
          </a:xfrm>
          <a:custGeom>
            <a:avLst/>
            <a:gdLst/>
            <a:ahLst/>
            <a:cxnLst/>
            <a:rect l="l" t="t" r="r" b="b"/>
            <a:pathLst>
              <a:path w="152400" h="172720">
                <a:moveTo>
                  <a:pt x="76200" y="0"/>
                </a:moveTo>
                <a:lnTo>
                  <a:pt x="46559" y="6774"/>
                </a:lnTo>
                <a:lnTo>
                  <a:pt x="22336" y="25241"/>
                </a:lnTo>
                <a:lnTo>
                  <a:pt x="5994" y="52613"/>
                </a:lnTo>
                <a:lnTo>
                  <a:pt x="0" y="86106"/>
                </a:lnTo>
                <a:lnTo>
                  <a:pt x="5994" y="119598"/>
                </a:lnTo>
                <a:lnTo>
                  <a:pt x="22336" y="146970"/>
                </a:lnTo>
                <a:lnTo>
                  <a:pt x="46559" y="165437"/>
                </a:lnTo>
                <a:lnTo>
                  <a:pt x="76200" y="172212"/>
                </a:lnTo>
                <a:lnTo>
                  <a:pt x="105840" y="165437"/>
                </a:lnTo>
                <a:lnTo>
                  <a:pt x="130063" y="146970"/>
                </a:lnTo>
                <a:lnTo>
                  <a:pt x="146405" y="119598"/>
                </a:lnTo>
                <a:lnTo>
                  <a:pt x="152400" y="86106"/>
                </a:lnTo>
                <a:lnTo>
                  <a:pt x="146405" y="52613"/>
                </a:lnTo>
                <a:lnTo>
                  <a:pt x="130063" y="25241"/>
                </a:lnTo>
                <a:lnTo>
                  <a:pt x="105840" y="6774"/>
                </a:lnTo>
                <a:lnTo>
                  <a:pt x="76200" y="0"/>
                </a:lnTo>
                <a:close/>
              </a:path>
            </a:pathLst>
          </a:custGeom>
          <a:solidFill>
            <a:srgbClr val="FDD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4860035" y="3616452"/>
            <a:ext cx="152400" cy="172720"/>
          </a:xfrm>
          <a:custGeom>
            <a:avLst/>
            <a:gdLst/>
            <a:ahLst/>
            <a:cxnLst/>
            <a:rect l="l" t="t" r="r" b="b"/>
            <a:pathLst>
              <a:path w="152400" h="172720">
                <a:moveTo>
                  <a:pt x="76200" y="0"/>
                </a:moveTo>
                <a:lnTo>
                  <a:pt x="46559" y="6774"/>
                </a:lnTo>
                <a:lnTo>
                  <a:pt x="22336" y="25241"/>
                </a:lnTo>
                <a:lnTo>
                  <a:pt x="5994" y="52613"/>
                </a:lnTo>
                <a:lnTo>
                  <a:pt x="0" y="86106"/>
                </a:lnTo>
                <a:lnTo>
                  <a:pt x="5994" y="119598"/>
                </a:lnTo>
                <a:lnTo>
                  <a:pt x="22336" y="146970"/>
                </a:lnTo>
                <a:lnTo>
                  <a:pt x="46559" y="165437"/>
                </a:lnTo>
                <a:lnTo>
                  <a:pt x="76200" y="172212"/>
                </a:lnTo>
                <a:lnTo>
                  <a:pt x="105840" y="165437"/>
                </a:lnTo>
                <a:lnTo>
                  <a:pt x="130063" y="146970"/>
                </a:lnTo>
                <a:lnTo>
                  <a:pt x="146405" y="119598"/>
                </a:lnTo>
                <a:lnTo>
                  <a:pt x="152400" y="86106"/>
                </a:lnTo>
                <a:lnTo>
                  <a:pt x="146405" y="52613"/>
                </a:lnTo>
                <a:lnTo>
                  <a:pt x="130063" y="25241"/>
                </a:lnTo>
                <a:lnTo>
                  <a:pt x="105840" y="6774"/>
                </a:lnTo>
                <a:lnTo>
                  <a:pt x="76200" y="0"/>
                </a:lnTo>
                <a:close/>
              </a:path>
            </a:pathLst>
          </a:custGeom>
          <a:solidFill>
            <a:srgbClr val="FDCE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4863084" y="3617976"/>
            <a:ext cx="146685" cy="170815"/>
          </a:xfrm>
          <a:custGeom>
            <a:avLst/>
            <a:gdLst/>
            <a:ahLst/>
            <a:cxnLst/>
            <a:rect l="l" t="t" r="r" b="b"/>
            <a:pathLst>
              <a:path w="146685" h="170814">
                <a:moveTo>
                  <a:pt x="73151" y="0"/>
                </a:moveTo>
                <a:lnTo>
                  <a:pt x="44684" y="6709"/>
                </a:lnTo>
                <a:lnTo>
                  <a:pt x="21431" y="25003"/>
                </a:lnTo>
                <a:lnTo>
                  <a:pt x="5750" y="52131"/>
                </a:lnTo>
                <a:lnTo>
                  <a:pt x="0" y="85343"/>
                </a:lnTo>
                <a:lnTo>
                  <a:pt x="5750" y="118556"/>
                </a:lnTo>
                <a:lnTo>
                  <a:pt x="21431" y="145684"/>
                </a:lnTo>
                <a:lnTo>
                  <a:pt x="44684" y="163978"/>
                </a:lnTo>
                <a:lnTo>
                  <a:pt x="73151" y="170687"/>
                </a:lnTo>
                <a:lnTo>
                  <a:pt x="101619" y="163978"/>
                </a:lnTo>
                <a:lnTo>
                  <a:pt x="124872" y="145684"/>
                </a:lnTo>
                <a:lnTo>
                  <a:pt x="140553" y="118556"/>
                </a:lnTo>
                <a:lnTo>
                  <a:pt x="146303" y="85343"/>
                </a:lnTo>
                <a:lnTo>
                  <a:pt x="140553" y="52131"/>
                </a:lnTo>
                <a:lnTo>
                  <a:pt x="124872" y="25003"/>
                </a:lnTo>
                <a:lnTo>
                  <a:pt x="101619" y="6709"/>
                </a:lnTo>
                <a:lnTo>
                  <a:pt x="73151" y="0"/>
                </a:lnTo>
                <a:close/>
              </a:path>
            </a:pathLst>
          </a:custGeom>
          <a:solidFill>
            <a:srgbClr val="FDCC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4864608" y="3619500"/>
            <a:ext cx="144780" cy="167640"/>
          </a:xfrm>
          <a:custGeom>
            <a:avLst/>
            <a:gdLst/>
            <a:ahLst/>
            <a:cxnLst/>
            <a:rect l="l" t="t" r="r" b="b"/>
            <a:pathLst>
              <a:path w="144779" h="167639">
                <a:moveTo>
                  <a:pt x="72389" y="0"/>
                </a:moveTo>
                <a:lnTo>
                  <a:pt x="44201" y="6578"/>
                </a:lnTo>
                <a:lnTo>
                  <a:pt x="21193" y="24526"/>
                </a:lnTo>
                <a:lnTo>
                  <a:pt x="5685" y="51167"/>
                </a:lnTo>
                <a:lnTo>
                  <a:pt x="0" y="83819"/>
                </a:lnTo>
                <a:lnTo>
                  <a:pt x="5685" y="116472"/>
                </a:lnTo>
                <a:lnTo>
                  <a:pt x="21193" y="143113"/>
                </a:lnTo>
                <a:lnTo>
                  <a:pt x="44201" y="161061"/>
                </a:lnTo>
                <a:lnTo>
                  <a:pt x="72389" y="167639"/>
                </a:lnTo>
                <a:lnTo>
                  <a:pt x="100578" y="161061"/>
                </a:lnTo>
                <a:lnTo>
                  <a:pt x="123586" y="143113"/>
                </a:lnTo>
                <a:lnTo>
                  <a:pt x="139094" y="116472"/>
                </a:lnTo>
                <a:lnTo>
                  <a:pt x="144779" y="83819"/>
                </a:lnTo>
                <a:lnTo>
                  <a:pt x="139094" y="51167"/>
                </a:lnTo>
                <a:lnTo>
                  <a:pt x="123586" y="24526"/>
                </a:lnTo>
                <a:lnTo>
                  <a:pt x="100578" y="6578"/>
                </a:lnTo>
                <a:lnTo>
                  <a:pt x="72389" y="0"/>
                </a:lnTo>
                <a:close/>
              </a:path>
            </a:pathLst>
          </a:custGeom>
          <a:solidFill>
            <a:srgbClr val="FDC9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4863084" y="3621023"/>
            <a:ext cx="144780" cy="166370"/>
          </a:xfrm>
          <a:custGeom>
            <a:avLst/>
            <a:gdLst/>
            <a:ahLst/>
            <a:cxnLst/>
            <a:rect l="l" t="t" r="r" b="b"/>
            <a:pathLst>
              <a:path w="144779" h="166370">
                <a:moveTo>
                  <a:pt x="72389" y="0"/>
                </a:moveTo>
                <a:lnTo>
                  <a:pt x="44201" y="6530"/>
                </a:lnTo>
                <a:lnTo>
                  <a:pt x="21193" y="24336"/>
                </a:lnTo>
                <a:lnTo>
                  <a:pt x="5685" y="50738"/>
                </a:lnTo>
                <a:lnTo>
                  <a:pt x="0" y="83057"/>
                </a:lnTo>
                <a:lnTo>
                  <a:pt x="5685" y="115377"/>
                </a:lnTo>
                <a:lnTo>
                  <a:pt x="21193" y="141779"/>
                </a:lnTo>
                <a:lnTo>
                  <a:pt x="44201" y="159585"/>
                </a:lnTo>
                <a:lnTo>
                  <a:pt x="72389" y="166115"/>
                </a:lnTo>
                <a:lnTo>
                  <a:pt x="100578" y="159585"/>
                </a:lnTo>
                <a:lnTo>
                  <a:pt x="123586" y="141779"/>
                </a:lnTo>
                <a:lnTo>
                  <a:pt x="139094" y="115377"/>
                </a:lnTo>
                <a:lnTo>
                  <a:pt x="144779" y="83057"/>
                </a:lnTo>
                <a:lnTo>
                  <a:pt x="139094" y="50738"/>
                </a:lnTo>
                <a:lnTo>
                  <a:pt x="123586" y="24336"/>
                </a:lnTo>
                <a:lnTo>
                  <a:pt x="100578" y="6530"/>
                </a:lnTo>
                <a:lnTo>
                  <a:pt x="72389" y="0"/>
                </a:lnTo>
                <a:close/>
              </a:path>
            </a:pathLst>
          </a:custGeom>
          <a:solidFill>
            <a:srgbClr val="FDC7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4864608" y="3621023"/>
            <a:ext cx="143510" cy="165100"/>
          </a:xfrm>
          <a:custGeom>
            <a:avLst/>
            <a:gdLst/>
            <a:ahLst/>
            <a:cxnLst/>
            <a:rect l="l" t="t" r="r" b="b"/>
            <a:pathLst>
              <a:path w="143510" h="165100">
                <a:moveTo>
                  <a:pt x="71627" y="0"/>
                </a:moveTo>
                <a:lnTo>
                  <a:pt x="43773" y="6465"/>
                </a:lnTo>
                <a:lnTo>
                  <a:pt x="21002" y="24098"/>
                </a:lnTo>
                <a:lnTo>
                  <a:pt x="5637" y="50256"/>
                </a:lnTo>
                <a:lnTo>
                  <a:pt x="0" y="82295"/>
                </a:lnTo>
                <a:lnTo>
                  <a:pt x="5637" y="114335"/>
                </a:lnTo>
                <a:lnTo>
                  <a:pt x="21002" y="140493"/>
                </a:lnTo>
                <a:lnTo>
                  <a:pt x="43773" y="158126"/>
                </a:lnTo>
                <a:lnTo>
                  <a:pt x="71627" y="164592"/>
                </a:lnTo>
                <a:lnTo>
                  <a:pt x="99482" y="158126"/>
                </a:lnTo>
                <a:lnTo>
                  <a:pt x="122253" y="140493"/>
                </a:lnTo>
                <a:lnTo>
                  <a:pt x="137618" y="114335"/>
                </a:lnTo>
                <a:lnTo>
                  <a:pt x="143255" y="82295"/>
                </a:lnTo>
                <a:lnTo>
                  <a:pt x="137618" y="50256"/>
                </a:lnTo>
                <a:lnTo>
                  <a:pt x="122253" y="24098"/>
                </a:lnTo>
                <a:lnTo>
                  <a:pt x="99482" y="6465"/>
                </a:lnTo>
                <a:lnTo>
                  <a:pt x="71627" y="0"/>
                </a:lnTo>
                <a:close/>
              </a:path>
            </a:pathLst>
          </a:custGeom>
          <a:solidFill>
            <a:srgbClr val="FDC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4864608" y="3624071"/>
            <a:ext cx="143510" cy="158750"/>
          </a:xfrm>
          <a:custGeom>
            <a:avLst/>
            <a:gdLst/>
            <a:ahLst/>
            <a:cxnLst/>
            <a:rect l="l" t="t" r="r" b="b"/>
            <a:pathLst>
              <a:path w="143510" h="158750">
                <a:moveTo>
                  <a:pt x="71627" y="0"/>
                </a:moveTo>
                <a:lnTo>
                  <a:pt x="43773" y="6221"/>
                </a:lnTo>
                <a:lnTo>
                  <a:pt x="21002" y="23193"/>
                </a:lnTo>
                <a:lnTo>
                  <a:pt x="5637" y="48381"/>
                </a:lnTo>
                <a:lnTo>
                  <a:pt x="0" y="79247"/>
                </a:lnTo>
                <a:lnTo>
                  <a:pt x="5637" y="110114"/>
                </a:lnTo>
                <a:lnTo>
                  <a:pt x="21002" y="135302"/>
                </a:lnTo>
                <a:lnTo>
                  <a:pt x="43773" y="152274"/>
                </a:lnTo>
                <a:lnTo>
                  <a:pt x="71627" y="158495"/>
                </a:lnTo>
                <a:lnTo>
                  <a:pt x="99482" y="152274"/>
                </a:lnTo>
                <a:lnTo>
                  <a:pt x="122253" y="135302"/>
                </a:lnTo>
                <a:lnTo>
                  <a:pt x="137618" y="110114"/>
                </a:lnTo>
                <a:lnTo>
                  <a:pt x="143255" y="79247"/>
                </a:lnTo>
                <a:lnTo>
                  <a:pt x="137618" y="48381"/>
                </a:lnTo>
                <a:lnTo>
                  <a:pt x="122253" y="23193"/>
                </a:lnTo>
                <a:lnTo>
                  <a:pt x="99482" y="6221"/>
                </a:lnTo>
                <a:lnTo>
                  <a:pt x="71627" y="0"/>
                </a:lnTo>
                <a:close/>
              </a:path>
            </a:pathLst>
          </a:custGeom>
          <a:solidFill>
            <a:srgbClr val="FDC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4864608" y="3625596"/>
            <a:ext cx="142240" cy="157480"/>
          </a:xfrm>
          <a:custGeom>
            <a:avLst/>
            <a:gdLst/>
            <a:ahLst/>
            <a:cxnLst/>
            <a:rect l="l" t="t" r="r" b="b"/>
            <a:pathLst>
              <a:path w="142239" h="157479">
                <a:moveTo>
                  <a:pt x="70865" y="0"/>
                </a:moveTo>
                <a:lnTo>
                  <a:pt x="43291" y="6173"/>
                </a:lnTo>
                <a:lnTo>
                  <a:pt x="20764" y="23002"/>
                </a:lnTo>
                <a:lnTo>
                  <a:pt x="5572" y="47952"/>
                </a:lnTo>
                <a:lnTo>
                  <a:pt x="0" y="78485"/>
                </a:lnTo>
                <a:lnTo>
                  <a:pt x="5572" y="109019"/>
                </a:lnTo>
                <a:lnTo>
                  <a:pt x="20764" y="133969"/>
                </a:lnTo>
                <a:lnTo>
                  <a:pt x="43291" y="150798"/>
                </a:lnTo>
                <a:lnTo>
                  <a:pt x="70865" y="156971"/>
                </a:lnTo>
                <a:lnTo>
                  <a:pt x="98440" y="150798"/>
                </a:lnTo>
                <a:lnTo>
                  <a:pt x="120967" y="133969"/>
                </a:lnTo>
                <a:lnTo>
                  <a:pt x="136159" y="109019"/>
                </a:lnTo>
                <a:lnTo>
                  <a:pt x="141731" y="78485"/>
                </a:lnTo>
                <a:lnTo>
                  <a:pt x="136159" y="47952"/>
                </a:lnTo>
                <a:lnTo>
                  <a:pt x="120967" y="23002"/>
                </a:lnTo>
                <a:lnTo>
                  <a:pt x="98440" y="6173"/>
                </a:lnTo>
                <a:lnTo>
                  <a:pt x="70865" y="0"/>
                </a:lnTo>
                <a:close/>
              </a:path>
            </a:pathLst>
          </a:custGeom>
          <a:solidFill>
            <a:srgbClr val="FDC2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4866132" y="3625596"/>
            <a:ext cx="140335" cy="155575"/>
          </a:xfrm>
          <a:custGeom>
            <a:avLst/>
            <a:gdLst/>
            <a:ahLst/>
            <a:cxnLst/>
            <a:rect l="l" t="t" r="r" b="b"/>
            <a:pathLst>
              <a:path w="140335" h="155575">
                <a:moveTo>
                  <a:pt x="70103" y="0"/>
                </a:moveTo>
                <a:lnTo>
                  <a:pt x="42808" y="6107"/>
                </a:lnTo>
                <a:lnTo>
                  <a:pt x="20526" y="22764"/>
                </a:lnTo>
                <a:lnTo>
                  <a:pt x="5506" y="47470"/>
                </a:lnTo>
                <a:lnTo>
                  <a:pt x="0" y="77723"/>
                </a:lnTo>
                <a:lnTo>
                  <a:pt x="5506" y="107977"/>
                </a:lnTo>
                <a:lnTo>
                  <a:pt x="20526" y="132683"/>
                </a:lnTo>
                <a:lnTo>
                  <a:pt x="42808" y="149340"/>
                </a:lnTo>
                <a:lnTo>
                  <a:pt x="70103" y="155447"/>
                </a:lnTo>
                <a:lnTo>
                  <a:pt x="97399" y="149340"/>
                </a:lnTo>
                <a:lnTo>
                  <a:pt x="119681" y="132683"/>
                </a:lnTo>
                <a:lnTo>
                  <a:pt x="134701" y="107977"/>
                </a:lnTo>
                <a:lnTo>
                  <a:pt x="140207" y="77723"/>
                </a:lnTo>
                <a:lnTo>
                  <a:pt x="134701" y="47470"/>
                </a:lnTo>
                <a:lnTo>
                  <a:pt x="119681" y="22764"/>
                </a:lnTo>
                <a:lnTo>
                  <a:pt x="97399" y="6107"/>
                </a:lnTo>
                <a:lnTo>
                  <a:pt x="70103" y="0"/>
                </a:lnTo>
                <a:close/>
              </a:path>
            </a:pathLst>
          </a:custGeom>
          <a:solidFill>
            <a:srgbClr val="FD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4866132" y="3625596"/>
            <a:ext cx="137160" cy="154305"/>
          </a:xfrm>
          <a:custGeom>
            <a:avLst/>
            <a:gdLst/>
            <a:ahLst/>
            <a:cxnLst/>
            <a:rect l="l" t="t" r="r" b="b"/>
            <a:pathLst>
              <a:path w="137160" h="154304">
                <a:moveTo>
                  <a:pt x="68579" y="0"/>
                </a:moveTo>
                <a:lnTo>
                  <a:pt x="41898" y="6042"/>
                </a:lnTo>
                <a:lnTo>
                  <a:pt x="20097" y="22526"/>
                </a:lnTo>
                <a:lnTo>
                  <a:pt x="5393" y="46988"/>
                </a:lnTo>
                <a:lnTo>
                  <a:pt x="0" y="76961"/>
                </a:lnTo>
                <a:lnTo>
                  <a:pt x="5393" y="106935"/>
                </a:lnTo>
                <a:lnTo>
                  <a:pt x="20097" y="131397"/>
                </a:lnTo>
                <a:lnTo>
                  <a:pt x="41898" y="147881"/>
                </a:lnTo>
                <a:lnTo>
                  <a:pt x="68579" y="153923"/>
                </a:lnTo>
                <a:lnTo>
                  <a:pt x="95261" y="147881"/>
                </a:lnTo>
                <a:lnTo>
                  <a:pt x="117062" y="131397"/>
                </a:lnTo>
                <a:lnTo>
                  <a:pt x="131766" y="106935"/>
                </a:lnTo>
                <a:lnTo>
                  <a:pt x="137159" y="76961"/>
                </a:lnTo>
                <a:lnTo>
                  <a:pt x="131766" y="46988"/>
                </a:lnTo>
                <a:lnTo>
                  <a:pt x="117062" y="22526"/>
                </a:lnTo>
                <a:lnTo>
                  <a:pt x="95261" y="6042"/>
                </a:lnTo>
                <a:lnTo>
                  <a:pt x="68579" y="0"/>
                </a:lnTo>
                <a:close/>
              </a:path>
            </a:pathLst>
          </a:custGeom>
          <a:solidFill>
            <a:srgbClr val="FDBD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4867655" y="3627120"/>
            <a:ext cx="134620" cy="152400"/>
          </a:xfrm>
          <a:custGeom>
            <a:avLst/>
            <a:gdLst/>
            <a:ahLst/>
            <a:cxnLst/>
            <a:rect l="l" t="t" r="r" b="b"/>
            <a:pathLst>
              <a:path w="134620" h="152400">
                <a:moveTo>
                  <a:pt x="67056" y="0"/>
                </a:moveTo>
                <a:lnTo>
                  <a:pt x="40933" y="5994"/>
                </a:lnTo>
                <a:lnTo>
                  <a:pt x="19621" y="22336"/>
                </a:lnTo>
                <a:lnTo>
                  <a:pt x="5262" y="46559"/>
                </a:lnTo>
                <a:lnTo>
                  <a:pt x="0" y="76199"/>
                </a:lnTo>
                <a:lnTo>
                  <a:pt x="5262" y="105840"/>
                </a:lnTo>
                <a:lnTo>
                  <a:pt x="19621" y="130063"/>
                </a:lnTo>
                <a:lnTo>
                  <a:pt x="40933" y="146405"/>
                </a:lnTo>
                <a:lnTo>
                  <a:pt x="67056" y="152399"/>
                </a:lnTo>
                <a:lnTo>
                  <a:pt x="93178" y="146405"/>
                </a:lnTo>
                <a:lnTo>
                  <a:pt x="114490" y="130063"/>
                </a:lnTo>
                <a:lnTo>
                  <a:pt x="128849" y="105840"/>
                </a:lnTo>
                <a:lnTo>
                  <a:pt x="134112" y="76199"/>
                </a:lnTo>
                <a:lnTo>
                  <a:pt x="128849" y="46559"/>
                </a:lnTo>
                <a:lnTo>
                  <a:pt x="114490" y="22336"/>
                </a:lnTo>
                <a:lnTo>
                  <a:pt x="93178" y="5994"/>
                </a:lnTo>
                <a:lnTo>
                  <a:pt x="67056" y="0"/>
                </a:lnTo>
                <a:close/>
              </a:path>
            </a:pathLst>
          </a:custGeom>
          <a:solidFill>
            <a:srgbClr val="FDBB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4870703" y="3628644"/>
            <a:ext cx="131445" cy="151130"/>
          </a:xfrm>
          <a:custGeom>
            <a:avLst/>
            <a:gdLst/>
            <a:ahLst/>
            <a:cxnLst/>
            <a:rect l="l" t="t" r="r" b="b"/>
            <a:pathLst>
              <a:path w="131445" h="151129">
                <a:moveTo>
                  <a:pt x="65532" y="0"/>
                </a:moveTo>
                <a:lnTo>
                  <a:pt x="40022" y="5929"/>
                </a:lnTo>
                <a:lnTo>
                  <a:pt x="19192" y="22097"/>
                </a:lnTo>
                <a:lnTo>
                  <a:pt x="5149" y="46077"/>
                </a:lnTo>
                <a:lnTo>
                  <a:pt x="0" y="75437"/>
                </a:lnTo>
                <a:lnTo>
                  <a:pt x="5149" y="104798"/>
                </a:lnTo>
                <a:lnTo>
                  <a:pt x="19192" y="128777"/>
                </a:lnTo>
                <a:lnTo>
                  <a:pt x="40022" y="144946"/>
                </a:lnTo>
                <a:lnTo>
                  <a:pt x="65532" y="150875"/>
                </a:lnTo>
                <a:lnTo>
                  <a:pt x="91041" y="144946"/>
                </a:lnTo>
                <a:lnTo>
                  <a:pt x="111871" y="128777"/>
                </a:lnTo>
                <a:lnTo>
                  <a:pt x="125914" y="104798"/>
                </a:lnTo>
                <a:lnTo>
                  <a:pt x="131063" y="75437"/>
                </a:lnTo>
                <a:lnTo>
                  <a:pt x="125914" y="46077"/>
                </a:lnTo>
                <a:lnTo>
                  <a:pt x="111871" y="22097"/>
                </a:lnTo>
                <a:lnTo>
                  <a:pt x="91041" y="5929"/>
                </a:lnTo>
                <a:lnTo>
                  <a:pt x="65532" y="0"/>
                </a:lnTo>
                <a:close/>
              </a:path>
            </a:pathLst>
          </a:custGeom>
          <a:solidFill>
            <a:srgbClr val="FDB9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4870703" y="3628644"/>
            <a:ext cx="129539" cy="149860"/>
          </a:xfrm>
          <a:custGeom>
            <a:avLst/>
            <a:gdLst/>
            <a:ahLst/>
            <a:cxnLst/>
            <a:rect l="l" t="t" r="r" b="b"/>
            <a:pathLst>
              <a:path w="129539" h="149860">
                <a:moveTo>
                  <a:pt x="64770" y="0"/>
                </a:moveTo>
                <a:lnTo>
                  <a:pt x="39540" y="5863"/>
                </a:lnTo>
                <a:lnTo>
                  <a:pt x="18954" y="21859"/>
                </a:lnTo>
                <a:lnTo>
                  <a:pt x="5083" y="45594"/>
                </a:lnTo>
                <a:lnTo>
                  <a:pt x="0" y="74675"/>
                </a:lnTo>
                <a:lnTo>
                  <a:pt x="5083" y="103757"/>
                </a:lnTo>
                <a:lnTo>
                  <a:pt x="18954" y="127492"/>
                </a:lnTo>
                <a:lnTo>
                  <a:pt x="39540" y="143488"/>
                </a:lnTo>
                <a:lnTo>
                  <a:pt x="64770" y="149351"/>
                </a:lnTo>
                <a:lnTo>
                  <a:pt x="89999" y="143488"/>
                </a:lnTo>
                <a:lnTo>
                  <a:pt x="110585" y="127492"/>
                </a:lnTo>
                <a:lnTo>
                  <a:pt x="124456" y="103757"/>
                </a:lnTo>
                <a:lnTo>
                  <a:pt x="129540" y="74675"/>
                </a:lnTo>
                <a:lnTo>
                  <a:pt x="124456" y="45594"/>
                </a:lnTo>
                <a:lnTo>
                  <a:pt x="110585" y="21859"/>
                </a:lnTo>
                <a:lnTo>
                  <a:pt x="89999" y="5863"/>
                </a:lnTo>
                <a:lnTo>
                  <a:pt x="64770" y="0"/>
                </a:lnTo>
                <a:close/>
              </a:path>
            </a:pathLst>
          </a:custGeom>
          <a:solidFill>
            <a:srgbClr val="FDB8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4872228" y="3631691"/>
            <a:ext cx="128270" cy="144780"/>
          </a:xfrm>
          <a:custGeom>
            <a:avLst/>
            <a:gdLst/>
            <a:ahLst/>
            <a:cxnLst/>
            <a:rect l="l" t="t" r="r" b="b"/>
            <a:pathLst>
              <a:path w="128270" h="144779">
                <a:moveTo>
                  <a:pt x="64008" y="0"/>
                </a:moveTo>
                <a:lnTo>
                  <a:pt x="39112" y="5685"/>
                </a:lnTo>
                <a:lnTo>
                  <a:pt x="18764" y="21193"/>
                </a:lnTo>
                <a:lnTo>
                  <a:pt x="5036" y="44201"/>
                </a:lnTo>
                <a:lnTo>
                  <a:pt x="0" y="72389"/>
                </a:lnTo>
                <a:lnTo>
                  <a:pt x="5036" y="100578"/>
                </a:lnTo>
                <a:lnTo>
                  <a:pt x="18764" y="123586"/>
                </a:lnTo>
                <a:lnTo>
                  <a:pt x="39112" y="139094"/>
                </a:lnTo>
                <a:lnTo>
                  <a:pt x="64008" y="144779"/>
                </a:lnTo>
                <a:lnTo>
                  <a:pt x="88903" y="139094"/>
                </a:lnTo>
                <a:lnTo>
                  <a:pt x="109251" y="123586"/>
                </a:lnTo>
                <a:lnTo>
                  <a:pt x="122979" y="100578"/>
                </a:lnTo>
                <a:lnTo>
                  <a:pt x="128016" y="72389"/>
                </a:lnTo>
                <a:lnTo>
                  <a:pt x="122979" y="44201"/>
                </a:lnTo>
                <a:lnTo>
                  <a:pt x="109251" y="21193"/>
                </a:lnTo>
                <a:lnTo>
                  <a:pt x="88903" y="5685"/>
                </a:lnTo>
                <a:lnTo>
                  <a:pt x="64008" y="0"/>
                </a:lnTo>
                <a:close/>
              </a:path>
            </a:pathLst>
          </a:custGeom>
          <a:solidFill>
            <a:srgbClr val="FDB6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4872228" y="3633215"/>
            <a:ext cx="127000" cy="143510"/>
          </a:xfrm>
          <a:custGeom>
            <a:avLst/>
            <a:gdLst/>
            <a:ahLst/>
            <a:cxnLst/>
            <a:rect l="l" t="t" r="r" b="b"/>
            <a:pathLst>
              <a:path w="127000" h="143510">
                <a:moveTo>
                  <a:pt x="63246" y="0"/>
                </a:moveTo>
                <a:lnTo>
                  <a:pt x="38629" y="5637"/>
                </a:lnTo>
                <a:lnTo>
                  <a:pt x="18526" y="21002"/>
                </a:lnTo>
                <a:lnTo>
                  <a:pt x="4970" y="43773"/>
                </a:lnTo>
                <a:lnTo>
                  <a:pt x="0" y="71627"/>
                </a:lnTo>
                <a:lnTo>
                  <a:pt x="4970" y="99482"/>
                </a:lnTo>
                <a:lnTo>
                  <a:pt x="18526" y="122253"/>
                </a:lnTo>
                <a:lnTo>
                  <a:pt x="38629" y="137618"/>
                </a:lnTo>
                <a:lnTo>
                  <a:pt x="63246" y="143255"/>
                </a:lnTo>
                <a:lnTo>
                  <a:pt x="87862" y="137618"/>
                </a:lnTo>
                <a:lnTo>
                  <a:pt x="107965" y="122253"/>
                </a:lnTo>
                <a:lnTo>
                  <a:pt x="121521" y="99482"/>
                </a:lnTo>
                <a:lnTo>
                  <a:pt x="126492" y="71627"/>
                </a:lnTo>
                <a:lnTo>
                  <a:pt x="121521" y="43773"/>
                </a:lnTo>
                <a:lnTo>
                  <a:pt x="107965" y="21002"/>
                </a:lnTo>
                <a:lnTo>
                  <a:pt x="87862" y="5637"/>
                </a:lnTo>
                <a:lnTo>
                  <a:pt x="63246" y="0"/>
                </a:lnTo>
                <a:close/>
              </a:path>
            </a:pathLst>
          </a:custGeom>
          <a:solidFill>
            <a:srgbClr val="FDB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4873752" y="3633215"/>
            <a:ext cx="125095" cy="140335"/>
          </a:xfrm>
          <a:custGeom>
            <a:avLst/>
            <a:gdLst/>
            <a:ahLst/>
            <a:cxnLst/>
            <a:rect l="l" t="t" r="r" b="b"/>
            <a:pathLst>
              <a:path w="125095" h="140335">
                <a:moveTo>
                  <a:pt x="62484" y="0"/>
                </a:moveTo>
                <a:lnTo>
                  <a:pt x="38147" y="5506"/>
                </a:lnTo>
                <a:lnTo>
                  <a:pt x="18287" y="20526"/>
                </a:lnTo>
                <a:lnTo>
                  <a:pt x="4905" y="42808"/>
                </a:lnTo>
                <a:lnTo>
                  <a:pt x="0" y="70103"/>
                </a:lnTo>
                <a:lnTo>
                  <a:pt x="4905" y="97399"/>
                </a:lnTo>
                <a:lnTo>
                  <a:pt x="18288" y="119681"/>
                </a:lnTo>
                <a:lnTo>
                  <a:pt x="38147" y="134701"/>
                </a:lnTo>
                <a:lnTo>
                  <a:pt x="62484" y="140207"/>
                </a:lnTo>
                <a:lnTo>
                  <a:pt x="86820" y="134701"/>
                </a:lnTo>
                <a:lnTo>
                  <a:pt x="106679" y="119681"/>
                </a:lnTo>
                <a:lnTo>
                  <a:pt x="120062" y="97399"/>
                </a:lnTo>
                <a:lnTo>
                  <a:pt x="124968" y="70103"/>
                </a:lnTo>
                <a:lnTo>
                  <a:pt x="120062" y="42808"/>
                </a:lnTo>
                <a:lnTo>
                  <a:pt x="106680" y="20526"/>
                </a:lnTo>
                <a:lnTo>
                  <a:pt x="86820" y="5506"/>
                </a:lnTo>
                <a:lnTo>
                  <a:pt x="62484" y="0"/>
                </a:lnTo>
                <a:close/>
              </a:path>
            </a:pathLst>
          </a:custGeom>
          <a:solidFill>
            <a:srgbClr val="F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4875276" y="3634740"/>
            <a:ext cx="123825" cy="137160"/>
          </a:xfrm>
          <a:custGeom>
            <a:avLst/>
            <a:gdLst/>
            <a:ahLst/>
            <a:cxnLst/>
            <a:rect l="l" t="t" r="r" b="b"/>
            <a:pathLst>
              <a:path w="123825" h="137160">
                <a:moveTo>
                  <a:pt x="61722" y="0"/>
                </a:moveTo>
                <a:lnTo>
                  <a:pt x="37719" y="5393"/>
                </a:lnTo>
                <a:lnTo>
                  <a:pt x="18097" y="20097"/>
                </a:lnTo>
                <a:lnTo>
                  <a:pt x="4857" y="41898"/>
                </a:lnTo>
                <a:lnTo>
                  <a:pt x="0" y="68580"/>
                </a:lnTo>
                <a:lnTo>
                  <a:pt x="4857" y="95261"/>
                </a:lnTo>
                <a:lnTo>
                  <a:pt x="18097" y="117062"/>
                </a:lnTo>
                <a:lnTo>
                  <a:pt x="37719" y="131766"/>
                </a:lnTo>
                <a:lnTo>
                  <a:pt x="61722" y="137160"/>
                </a:lnTo>
                <a:lnTo>
                  <a:pt x="85725" y="131766"/>
                </a:lnTo>
                <a:lnTo>
                  <a:pt x="105346" y="117062"/>
                </a:lnTo>
                <a:lnTo>
                  <a:pt x="118586" y="95261"/>
                </a:lnTo>
                <a:lnTo>
                  <a:pt x="123444" y="68580"/>
                </a:lnTo>
                <a:lnTo>
                  <a:pt x="118586" y="41898"/>
                </a:lnTo>
                <a:lnTo>
                  <a:pt x="105346" y="20097"/>
                </a:lnTo>
                <a:lnTo>
                  <a:pt x="85725" y="5393"/>
                </a:lnTo>
                <a:lnTo>
                  <a:pt x="61722" y="0"/>
                </a:lnTo>
                <a:close/>
              </a:path>
            </a:pathLst>
          </a:custGeom>
          <a:solidFill>
            <a:srgbClr val="FDA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4875276" y="3634740"/>
            <a:ext cx="120650" cy="135890"/>
          </a:xfrm>
          <a:custGeom>
            <a:avLst/>
            <a:gdLst/>
            <a:ahLst/>
            <a:cxnLst/>
            <a:rect l="l" t="t" r="r" b="b"/>
            <a:pathLst>
              <a:path w="120650" h="135889">
                <a:moveTo>
                  <a:pt x="60198" y="0"/>
                </a:moveTo>
                <a:lnTo>
                  <a:pt x="36754" y="5328"/>
                </a:lnTo>
                <a:lnTo>
                  <a:pt x="17621" y="19859"/>
                </a:lnTo>
                <a:lnTo>
                  <a:pt x="4726" y="41415"/>
                </a:lnTo>
                <a:lnTo>
                  <a:pt x="0" y="67818"/>
                </a:lnTo>
                <a:lnTo>
                  <a:pt x="4726" y="94220"/>
                </a:lnTo>
                <a:lnTo>
                  <a:pt x="17621" y="115776"/>
                </a:lnTo>
                <a:lnTo>
                  <a:pt x="36754" y="130307"/>
                </a:lnTo>
                <a:lnTo>
                  <a:pt x="60198" y="135636"/>
                </a:lnTo>
                <a:lnTo>
                  <a:pt x="83641" y="130307"/>
                </a:lnTo>
                <a:lnTo>
                  <a:pt x="102774" y="115776"/>
                </a:lnTo>
                <a:lnTo>
                  <a:pt x="115669" y="94220"/>
                </a:lnTo>
                <a:lnTo>
                  <a:pt x="120396" y="67818"/>
                </a:lnTo>
                <a:lnTo>
                  <a:pt x="115669" y="41415"/>
                </a:lnTo>
                <a:lnTo>
                  <a:pt x="102774" y="19859"/>
                </a:lnTo>
                <a:lnTo>
                  <a:pt x="83641" y="5328"/>
                </a:lnTo>
                <a:lnTo>
                  <a:pt x="60198" y="0"/>
                </a:lnTo>
                <a:close/>
              </a:path>
            </a:pathLst>
          </a:custGeom>
          <a:solidFill>
            <a:srgbClr val="FDAD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4875276" y="3636264"/>
            <a:ext cx="120650" cy="134620"/>
          </a:xfrm>
          <a:custGeom>
            <a:avLst/>
            <a:gdLst/>
            <a:ahLst/>
            <a:cxnLst/>
            <a:rect l="l" t="t" r="r" b="b"/>
            <a:pathLst>
              <a:path w="120650" h="134620">
                <a:moveTo>
                  <a:pt x="60198" y="0"/>
                </a:moveTo>
                <a:lnTo>
                  <a:pt x="36754" y="5262"/>
                </a:lnTo>
                <a:lnTo>
                  <a:pt x="17621" y="19621"/>
                </a:lnTo>
                <a:lnTo>
                  <a:pt x="4726" y="40933"/>
                </a:lnTo>
                <a:lnTo>
                  <a:pt x="0" y="67056"/>
                </a:lnTo>
                <a:lnTo>
                  <a:pt x="4726" y="93178"/>
                </a:lnTo>
                <a:lnTo>
                  <a:pt x="17621" y="114490"/>
                </a:lnTo>
                <a:lnTo>
                  <a:pt x="36754" y="128849"/>
                </a:lnTo>
                <a:lnTo>
                  <a:pt x="60198" y="134112"/>
                </a:lnTo>
                <a:lnTo>
                  <a:pt x="83641" y="128849"/>
                </a:lnTo>
                <a:lnTo>
                  <a:pt x="102774" y="114490"/>
                </a:lnTo>
                <a:lnTo>
                  <a:pt x="115669" y="93178"/>
                </a:lnTo>
                <a:lnTo>
                  <a:pt x="120396" y="67056"/>
                </a:lnTo>
                <a:lnTo>
                  <a:pt x="115669" y="40933"/>
                </a:lnTo>
                <a:lnTo>
                  <a:pt x="102774" y="19621"/>
                </a:lnTo>
                <a:lnTo>
                  <a:pt x="83641" y="5262"/>
                </a:lnTo>
                <a:lnTo>
                  <a:pt x="60198" y="0"/>
                </a:lnTo>
                <a:close/>
              </a:path>
            </a:pathLst>
          </a:custGeom>
          <a:solidFill>
            <a:srgbClr val="FDAC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4875276" y="3636264"/>
            <a:ext cx="119380" cy="132715"/>
          </a:xfrm>
          <a:custGeom>
            <a:avLst/>
            <a:gdLst/>
            <a:ahLst/>
            <a:cxnLst/>
            <a:rect l="l" t="t" r="r" b="b"/>
            <a:pathLst>
              <a:path w="119379" h="132714">
                <a:moveTo>
                  <a:pt x="59436" y="0"/>
                </a:moveTo>
                <a:lnTo>
                  <a:pt x="36325" y="5214"/>
                </a:lnTo>
                <a:lnTo>
                  <a:pt x="17430" y="19431"/>
                </a:lnTo>
                <a:lnTo>
                  <a:pt x="4679" y="40505"/>
                </a:lnTo>
                <a:lnTo>
                  <a:pt x="0" y="66293"/>
                </a:lnTo>
                <a:lnTo>
                  <a:pt x="4679" y="92082"/>
                </a:lnTo>
                <a:lnTo>
                  <a:pt x="17430" y="113156"/>
                </a:lnTo>
                <a:lnTo>
                  <a:pt x="36325" y="127373"/>
                </a:lnTo>
                <a:lnTo>
                  <a:pt x="59436" y="132587"/>
                </a:lnTo>
                <a:lnTo>
                  <a:pt x="82546" y="127373"/>
                </a:lnTo>
                <a:lnTo>
                  <a:pt x="101441" y="113156"/>
                </a:lnTo>
                <a:lnTo>
                  <a:pt x="114192" y="92082"/>
                </a:lnTo>
                <a:lnTo>
                  <a:pt x="118872" y="66293"/>
                </a:lnTo>
                <a:lnTo>
                  <a:pt x="114192" y="40505"/>
                </a:lnTo>
                <a:lnTo>
                  <a:pt x="101441" y="19431"/>
                </a:lnTo>
                <a:lnTo>
                  <a:pt x="82546" y="5214"/>
                </a:lnTo>
                <a:lnTo>
                  <a:pt x="59436" y="0"/>
                </a:lnTo>
                <a:close/>
              </a:path>
            </a:pathLst>
          </a:custGeom>
          <a:solidFill>
            <a:srgbClr val="FDA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4878323" y="3637788"/>
            <a:ext cx="114300" cy="131445"/>
          </a:xfrm>
          <a:custGeom>
            <a:avLst/>
            <a:gdLst/>
            <a:ahLst/>
            <a:cxnLst/>
            <a:rect l="l" t="t" r="r" b="b"/>
            <a:pathLst>
              <a:path w="114300" h="131445">
                <a:moveTo>
                  <a:pt x="57150" y="0"/>
                </a:moveTo>
                <a:lnTo>
                  <a:pt x="34879" y="5149"/>
                </a:lnTo>
                <a:lnTo>
                  <a:pt x="16716" y="19192"/>
                </a:lnTo>
                <a:lnTo>
                  <a:pt x="4482" y="40022"/>
                </a:lnTo>
                <a:lnTo>
                  <a:pt x="0" y="65531"/>
                </a:lnTo>
                <a:lnTo>
                  <a:pt x="4482" y="91041"/>
                </a:lnTo>
                <a:lnTo>
                  <a:pt x="16716" y="111871"/>
                </a:lnTo>
                <a:lnTo>
                  <a:pt x="34879" y="125914"/>
                </a:lnTo>
                <a:lnTo>
                  <a:pt x="57150" y="131063"/>
                </a:lnTo>
                <a:lnTo>
                  <a:pt x="79420" y="125914"/>
                </a:lnTo>
                <a:lnTo>
                  <a:pt x="97583" y="111871"/>
                </a:lnTo>
                <a:lnTo>
                  <a:pt x="109817" y="91041"/>
                </a:lnTo>
                <a:lnTo>
                  <a:pt x="114300" y="65531"/>
                </a:lnTo>
                <a:lnTo>
                  <a:pt x="109817" y="40022"/>
                </a:lnTo>
                <a:lnTo>
                  <a:pt x="97583" y="19192"/>
                </a:lnTo>
                <a:lnTo>
                  <a:pt x="79420" y="5149"/>
                </a:lnTo>
                <a:lnTo>
                  <a:pt x="57150" y="0"/>
                </a:lnTo>
                <a:close/>
              </a:path>
            </a:pathLst>
          </a:custGeom>
          <a:solidFill>
            <a:srgbClr val="FDA8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4879847" y="3640835"/>
            <a:ext cx="113030" cy="128270"/>
          </a:xfrm>
          <a:custGeom>
            <a:avLst/>
            <a:gdLst/>
            <a:ahLst/>
            <a:cxnLst/>
            <a:rect l="l" t="t" r="r" b="b"/>
            <a:pathLst>
              <a:path w="113029" h="128270">
                <a:moveTo>
                  <a:pt x="56387" y="0"/>
                </a:moveTo>
                <a:lnTo>
                  <a:pt x="34450" y="5036"/>
                </a:lnTo>
                <a:lnTo>
                  <a:pt x="16525" y="18764"/>
                </a:lnTo>
                <a:lnTo>
                  <a:pt x="4435" y="39112"/>
                </a:lnTo>
                <a:lnTo>
                  <a:pt x="0" y="64007"/>
                </a:lnTo>
                <a:lnTo>
                  <a:pt x="4435" y="88903"/>
                </a:lnTo>
                <a:lnTo>
                  <a:pt x="16525" y="109251"/>
                </a:lnTo>
                <a:lnTo>
                  <a:pt x="34450" y="122979"/>
                </a:lnTo>
                <a:lnTo>
                  <a:pt x="56387" y="128015"/>
                </a:lnTo>
                <a:lnTo>
                  <a:pt x="78325" y="122979"/>
                </a:lnTo>
                <a:lnTo>
                  <a:pt x="96250" y="109251"/>
                </a:lnTo>
                <a:lnTo>
                  <a:pt x="108340" y="88903"/>
                </a:lnTo>
                <a:lnTo>
                  <a:pt x="112775" y="64007"/>
                </a:lnTo>
                <a:lnTo>
                  <a:pt x="108340" y="39112"/>
                </a:lnTo>
                <a:lnTo>
                  <a:pt x="96250" y="18764"/>
                </a:lnTo>
                <a:lnTo>
                  <a:pt x="78325" y="5036"/>
                </a:lnTo>
                <a:lnTo>
                  <a:pt x="56387" y="0"/>
                </a:lnTo>
                <a:close/>
              </a:path>
            </a:pathLst>
          </a:custGeom>
          <a:solidFill>
            <a:srgbClr val="FDA6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4879847" y="3642359"/>
            <a:ext cx="111760" cy="123825"/>
          </a:xfrm>
          <a:custGeom>
            <a:avLst/>
            <a:gdLst/>
            <a:ahLst/>
            <a:cxnLst/>
            <a:rect l="l" t="t" r="r" b="b"/>
            <a:pathLst>
              <a:path w="111760" h="123825">
                <a:moveTo>
                  <a:pt x="55625" y="0"/>
                </a:moveTo>
                <a:lnTo>
                  <a:pt x="33968" y="4857"/>
                </a:lnTo>
                <a:lnTo>
                  <a:pt x="16287" y="18097"/>
                </a:lnTo>
                <a:lnTo>
                  <a:pt x="4369" y="37718"/>
                </a:lnTo>
                <a:lnTo>
                  <a:pt x="0" y="61721"/>
                </a:lnTo>
                <a:lnTo>
                  <a:pt x="4369" y="85725"/>
                </a:lnTo>
                <a:lnTo>
                  <a:pt x="16287" y="105346"/>
                </a:lnTo>
                <a:lnTo>
                  <a:pt x="33968" y="118586"/>
                </a:lnTo>
                <a:lnTo>
                  <a:pt x="55625" y="123443"/>
                </a:lnTo>
                <a:lnTo>
                  <a:pt x="77283" y="118586"/>
                </a:lnTo>
                <a:lnTo>
                  <a:pt x="94964" y="105346"/>
                </a:lnTo>
                <a:lnTo>
                  <a:pt x="106882" y="85725"/>
                </a:lnTo>
                <a:lnTo>
                  <a:pt x="111251" y="61721"/>
                </a:lnTo>
                <a:lnTo>
                  <a:pt x="106882" y="37718"/>
                </a:lnTo>
                <a:lnTo>
                  <a:pt x="94964" y="18097"/>
                </a:lnTo>
                <a:lnTo>
                  <a:pt x="77283" y="4857"/>
                </a:lnTo>
                <a:lnTo>
                  <a:pt x="55625" y="0"/>
                </a:lnTo>
                <a:close/>
              </a:path>
            </a:pathLst>
          </a:custGeom>
          <a:solidFill>
            <a:srgbClr val="FDA3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4881371" y="3642359"/>
            <a:ext cx="109855" cy="121920"/>
          </a:xfrm>
          <a:custGeom>
            <a:avLst/>
            <a:gdLst/>
            <a:ahLst/>
            <a:cxnLst/>
            <a:rect l="l" t="t" r="r" b="b"/>
            <a:pathLst>
              <a:path w="109854" h="121920">
                <a:moveTo>
                  <a:pt x="54863" y="0"/>
                </a:moveTo>
                <a:lnTo>
                  <a:pt x="33486" y="4792"/>
                </a:lnTo>
                <a:lnTo>
                  <a:pt x="16049" y="17859"/>
                </a:lnTo>
                <a:lnTo>
                  <a:pt x="4304" y="37236"/>
                </a:lnTo>
                <a:lnTo>
                  <a:pt x="0" y="60959"/>
                </a:lnTo>
                <a:lnTo>
                  <a:pt x="4304" y="84683"/>
                </a:lnTo>
                <a:lnTo>
                  <a:pt x="16049" y="104060"/>
                </a:lnTo>
                <a:lnTo>
                  <a:pt x="33486" y="117127"/>
                </a:lnTo>
                <a:lnTo>
                  <a:pt x="54863" y="121919"/>
                </a:lnTo>
                <a:lnTo>
                  <a:pt x="76241" y="117127"/>
                </a:lnTo>
                <a:lnTo>
                  <a:pt x="93678" y="104060"/>
                </a:lnTo>
                <a:lnTo>
                  <a:pt x="105423" y="84683"/>
                </a:lnTo>
                <a:lnTo>
                  <a:pt x="109727" y="60959"/>
                </a:lnTo>
                <a:lnTo>
                  <a:pt x="105423" y="37236"/>
                </a:lnTo>
                <a:lnTo>
                  <a:pt x="93678" y="17859"/>
                </a:lnTo>
                <a:lnTo>
                  <a:pt x="76241" y="4792"/>
                </a:lnTo>
                <a:lnTo>
                  <a:pt x="54863" y="0"/>
                </a:lnTo>
                <a:close/>
              </a:path>
            </a:pathLst>
          </a:custGeom>
          <a:solidFill>
            <a:srgbClr val="FDA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4881371" y="3643884"/>
            <a:ext cx="106680" cy="119380"/>
          </a:xfrm>
          <a:custGeom>
            <a:avLst/>
            <a:gdLst/>
            <a:ahLst/>
            <a:cxnLst/>
            <a:rect l="l" t="t" r="r" b="b"/>
            <a:pathLst>
              <a:path w="106679" h="119379">
                <a:moveTo>
                  <a:pt x="53339" y="0"/>
                </a:moveTo>
                <a:lnTo>
                  <a:pt x="32575" y="4679"/>
                </a:lnTo>
                <a:lnTo>
                  <a:pt x="15620" y="17430"/>
                </a:lnTo>
                <a:lnTo>
                  <a:pt x="4190" y="36325"/>
                </a:lnTo>
                <a:lnTo>
                  <a:pt x="0" y="59436"/>
                </a:lnTo>
                <a:lnTo>
                  <a:pt x="4191" y="82546"/>
                </a:lnTo>
                <a:lnTo>
                  <a:pt x="15621" y="101441"/>
                </a:lnTo>
                <a:lnTo>
                  <a:pt x="32575" y="114192"/>
                </a:lnTo>
                <a:lnTo>
                  <a:pt x="53339" y="118872"/>
                </a:lnTo>
                <a:lnTo>
                  <a:pt x="74104" y="114192"/>
                </a:lnTo>
                <a:lnTo>
                  <a:pt x="91059" y="101441"/>
                </a:lnTo>
                <a:lnTo>
                  <a:pt x="102488" y="82546"/>
                </a:lnTo>
                <a:lnTo>
                  <a:pt x="106679" y="59436"/>
                </a:lnTo>
                <a:lnTo>
                  <a:pt x="102488" y="36325"/>
                </a:lnTo>
                <a:lnTo>
                  <a:pt x="91058" y="17430"/>
                </a:lnTo>
                <a:lnTo>
                  <a:pt x="74104" y="4679"/>
                </a:lnTo>
                <a:lnTo>
                  <a:pt x="53339" y="0"/>
                </a:lnTo>
                <a:close/>
              </a:path>
            </a:pathLst>
          </a:custGeom>
          <a:solidFill>
            <a:srgbClr val="FD9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4884420" y="3643884"/>
            <a:ext cx="104139" cy="119380"/>
          </a:xfrm>
          <a:custGeom>
            <a:avLst/>
            <a:gdLst/>
            <a:ahLst/>
            <a:cxnLst/>
            <a:rect l="l" t="t" r="r" b="b"/>
            <a:pathLst>
              <a:path w="104139" h="119379">
                <a:moveTo>
                  <a:pt x="51815" y="0"/>
                </a:moveTo>
                <a:lnTo>
                  <a:pt x="31664" y="4679"/>
                </a:lnTo>
                <a:lnTo>
                  <a:pt x="15192" y="17430"/>
                </a:lnTo>
                <a:lnTo>
                  <a:pt x="4077" y="36325"/>
                </a:lnTo>
                <a:lnTo>
                  <a:pt x="0" y="59436"/>
                </a:lnTo>
                <a:lnTo>
                  <a:pt x="4077" y="82546"/>
                </a:lnTo>
                <a:lnTo>
                  <a:pt x="15192" y="101441"/>
                </a:lnTo>
                <a:lnTo>
                  <a:pt x="31664" y="114192"/>
                </a:lnTo>
                <a:lnTo>
                  <a:pt x="51815" y="118872"/>
                </a:lnTo>
                <a:lnTo>
                  <a:pt x="71967" y="114192"/>
                </a:lnTo>
                <a:lnTo>
                  <a:pt x="88439" y="101441"/>
                </a:lnTo>
                <a:lnTo>
                  <a:pt x="99554" y="82546"/>
                </a:lnTo>
                <a:lnTo>
                  <a:pt x="103631" y="59436"/>
                </a:lnTo>
                <a:lnTo>
                  <a:pt x="99554" y="36325"/>
                </a:lnTo>
                <a:lnTo>
                  <a:pt x="88439" y="17430"/>
                </a:lnTo>
                <a:lnTo>
                  <a:pt x="71967" y="4679"/>
                </a:lnTo>
                <a:lnTo>
                  <a:pt x="51815" y="0"/>
                </a:lnTo>
                <a:close/>
              </a:path>
            </a:pathLst>
          </a:custGeom>
          <a:solidFill>
            <a:srgbClr val="FD9E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4885944" y="3643884"/>
            <a:ext cx="102235" cy="117475"/>
          </a:xfrm>
          <a:custGeom>
            <a:avLst/>
            <a:gdLst/>
            <a:ahLst/>
            <a:cxnLst/>
            <a:rect l="l" t="t" r="r" b="b"/>
            <a:pathLst>
              <a:path w="102235" h="117475">
                <a:moveTo>
                  <a:pt x="51053" y="0"/>
                </a:moveTo>
                <a:lnTo>
                  <a:pt x="31182" y="4613"/>
                </a:lnTo>
                <a:lnTo>
                  <a:pt x="14954" y="17192"/>
                </a:lnTo>
                <a:lnTo>
                  <a:pt x="4012" y="35843"/>
                </a:lnTo>
                <a:lnTo>
                  <a:pt x="0" y="58674"/>
                </a:lnTo>
                <a:lnTo>
                  <a:pt x="4012" y="81504"/>
                </a:lnTo>
                <a:lnTo>
                  <a:pt x="14954" y="100155"/>
                </a:lnTo>
                <a:lnTo>
                  <a:pt x="31182" y="112734"/>
                </a:lnTo>
                <a:lnTo>
                  <a:pt x="51053" y="117348"/>
                </a:lnTo>
                <a:lnTo>
                  <a:pt x="70925" y="112734"/>
                </a:lnTo>
                <a:lnTo>
                  <a:pt x="87153" y="100155"/>
                </a:lnTo>
                <a:lnTo>
                  <a:pt x="98095" y="81504"/>
                </a:lnTo>
                <a:lnTo>
                  <a:pt x="102107" y="58674"/>
                </a:lnTo>
                <a:lnTo>
                  <a:pt x="98095" y="35843"/>
                </a:lnTo>
                <a:lnTo>
                  <a:pt x="87153" y="17192"/>
                </a:lnTo>
                <a:lnTo>
                  <a:pt x="70925" y="4613"/>
                </a:lnTo>
                <a:lnTo>
                  <a:pt x="51053" y="0"/>
                </a:lnTo>
                <a:close/>
              </a:path>
            </a:pathLst>
          </a:custGeom>
          <a:solidFill>
            <a:srgbClr val="FD9C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4885944" y="3645408"/>
            <a:ext cx="100965" cy="113030"/>
          </a:xfrm>
          <a:custGeom>
            <a:avLst/>
            <a:gdLst/>
            <a:ahLst/>
            <a:cxnLst/>
            <a:rect l="l" t="t" r="r" b="b"/>
            <a:pathLst>
              <a:path w="100964" h="113029">
                <a:moveTo>
                  <a:pt x="50291" y="0"/>
                </a:moveTo>
                <a:lnTo>
                  <a:pt x="30700" y="4435"/>
                </a:lnTo>
                <a:lnTo>
                  <a:pt x="14716" y="16525"/>
                </a:lnTo>
                <a:lnTo>
                  <a:pt x="3946" y="34450"/>
                </a:lnTo>
                <a:lnTo>
                  <a:pt x="0" y="56388"/>
                </a:lnTo>
                <a:lnTo>
                  <a:pt x="3946" y="78325"/>
                </a:lnTo>
                <a:lnTo>
                  <a:pt x="14716" y="96250"/>
                </a:lnTo>
                <a:lnTo>
                  <a:pt x="30700" y="108340"/>
                </a:lnTo>
                <a:lnTo>
                  <a:pt x="50291" y="112776"/>
                </a:lnTo>
                <a:lnTo>
                  <a:pt x="69883" y="108340"/>
                </a:lnTo>
                <a:lnTo>
                  <a:pt x="85867" y="96250"/>
                </a:lnTo>
                <a:lnTo>
                  <a:pt x="96637" y="78325"/>
                </a:lnTo>
                <a:lnTo>
                  <a:pt x="100583" y="56388"/>
                </a:lnTo>
                <a:lnTo>
                  <a:pt x="96637" y="34450"/>
                </a:lnTo>
                <a:lnTo>
                  <a:pt x="85867" y="16525"/>
                </a:lnTo>
                <a:lnTo>
                  <a:pt x="69883" y="4435"/>
                </a:lnTo>
                <a:lnTo>
                  <a:pt x="50291" y="0"/>
                </a:lnTo>
                <a:close/>
              </a:path>
            </a:pathLst>
          </a:custGeom>
          <a:solidFill>
            <a:srgbClr val="FD9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4885944" y="3648455"/>
            <a:ext cx="100965" cy="109855"/>
          </a:xfrm>
          <a:custGeom>
            <a:avLst/>
            <a:gdLst/>
            <a:ahLst/>
            <a:cxnLst/>
            <a:rect l="l" t="t" r="r" b="b"/>
            <a:pathLst>
              <a:path w="100964" h="109854">
                <a:moveTo>
                  <a:pt x="50291" y="0"/>
                </a:moveTo>
                <a:lnTo>
                  <a:pt x="30700" y="4304"/>
                </a:lnTo>
                <a:lnTo>
                  <a:pt x="14716" y="16049"/>
                </a:lnTo>
                <a:lnTo>
                  <a:pt x="3946" y="33486"/>
                </a:lnTo>
                <a:lnTo>
                  <a:pt x="0" y="54864"/>
                </a:lnTo>
                <a:lnTo>
                  <a:pt x="3946" y="76241"/>
                </a:lnTo>
                <a:lnTo>
                  <a:pt x="14716" y="93678"/>
                </a:lnTo>
                <a:lnTo>
                  <a:pt x="30700" y="105423"/>
                </a:lnTo>
                <a:lnTo>
                  <a:pt x="50291" y="109728"/>
                </a:lnTo>
                <a:lnTo>
                  <a:pt x="69883" y="105423"/>
                </a:lnTo>
                <a:lnTo>
                  <a:pt x="85867" y="93678"/>
                </a:lnTo>
                <a:lnTo>
                  <a:pt x="96637" y="76241"/>
                </a:lnTo>
                <a:lnTo>
                  <a:pt x="100583" y="54864"/>
                </a:lnTo>
                <a:lnTo>
                  <a:pt x="96637" y="33486"/>
                </a:lnTo>
                <a:lnTo>
                  <a:pt x="85867" y="16049"/>
                </a:lnTo>
                <a:lnTo>
                  <a:pt x="69883" y="4304"/>
                </a:lnTo>
                <a:lnTo>
                  <a:pt x="50291" y="0"/>
                </a:lnTo>
                <a:close/>
              </a:path>
            </a:pathLst>
          </a:custGeom>
          <a:solidFill>
            <a:srgbClr val="FD97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4885944" y="3649979"/>
            <a:ext cx="99060" cy="108585"/>
          </a:xfrm>
          <a:custGeom>
            <a:avLst/>
            <a:gdLst/>
            <a:ahLst/>
            <a:cxnLst/>
            <a:rect l="l" t="t" r="r" b="b"/>
            <a:pathLst>
              <a:path w="99060" h="108585">
                <a:moveTo>
                  <a:pt x="49529" y="0"/>
                </a:moveTo>
                <a:lnTo>
                  <a:pt x="30271" y="4256"/>
                </a:lnTo>
                <a:lnTo>
                  <a:pt x="14525" y="15859"/>
                </a:lnTo>
                <a:lnTo>
                  <a:pt x="3899" y="33057"/>
                </a:lnTo>
                <a:lnTo>
                  <a:pt x="0" y="54102"/>
                </a:lnTo>
                <a:lnTo>
                  <a:pt x="3899" y="75146"/>
                </a:lnTo>
                <a:lnTo>
                  <a:pt x="14525" y="92344"/>
                </a:lnTo>
                <a:lnTo>
                  <a:pt x="30271" y="103947"/>
                </a:lnTo>
                <a:lnTo>
                  <a:pt x="49529" y="108204"/>
                </a:lnTo>
                <a:lnTo>
                  <a:pt x="68788" y="103947"/>
                </a:lnTo>
                <a:lnTo>
                  <a:pt x="84534" y="92344"/>
                </a:lnTo>
                <a:lnTo>
                  <a:pt x="95160" y="75146"/>
                </a:lnTo>
                <a:lnTo>
                  <a:pt x="99059" y="54102"/>
                </a:lnTo>
                <a:lnTo>
                  <a:pt x="95160" y="33057"/>
                </a:lnTo>
                <a:lnTo>
                  <a:pt x="84534" y="15859"/>
                </a:lnTo>
                <a:lnTo>
                  <a:pt x="68788" y="4256"/>
                </a:lnTo>
                <a:lnTo>
                  <a:pt x="49529" y="0"/>
                </a:lnTo>
                <a:close/>
              </a:path>
            </a:pathLst>
          </a:custGeom>
          <a:solidFill>
            <a:srgbClr val="FD9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4887467" y="3649979"/>
            <a:ext cx="97790" cy="106680"/>
          </a:xfrm>
          <a:custGeom>
            <a:avLst/>
            <a:gdLst/>
            <a:ahLst/>
            <a:cxnLst/>
            <a:rect l="l" t="t" r="r" b="b"/>
            <a:pathLst>
              <a:path w="97789" h="106679">
                <a:moveTo>
                  <a:pt x="48768" y="0"/>
                </a:moveTo>
                <a:lnTo>
                  <a:pt x="29789" y="4191"/>
                </a:lnTo>
                <a:lnTo>
                  <a:pt x="14287" y="15621"/>
                </a:lnTo>
                <a:lnTo>
                  <a:pt x="3833" y="32575"/>
                </a:lnTo>
                <a:lnTo>
                  <a:pt x="0" y="53340"/>
                </a:lnTo>
                <a:lnTo>
                  <a:pt x="3833" y="74104"/>
                </a:lnTo>
                <a:lnTo>
                  <a:pt x="14287" y="91059"/>
                </a:lnTo>
                <a:lnTo>
                  <a:pt x="29789" y="102489"/>
                </a:lnTo>
                <a:lnTo>
                  <a:pt x="48768" y="106680"/>
                </a:lnTo>
                <a:lnTo>
                  <a:pt x="67746" y="102489"/>
                </a:lnTo>
                <a:lnTo>
                  <a:pt x="83248" y="91059"/>
                </a:lnTo>
                <a:lnTo>
                  <a:pt x="93702" y="74104"/>
                </a:lnTo>
                <a:lnTo>
                  <a:pt x="97536" y="53340"/>
                </a:lnTo>
                <a:lnTo>
                  <a:pt x="93702" y="32575"/>
                </a:lnTo>
                <a:lnTo>
                  <a:pt x="83248" y="15621"/>
                </a:lnTo>
                <a:lnTo>
                  <a:pt x="67746" y="4191"/>
                </a:lnTo>
                <a:lnTo>
                  <a:pt x="48768" y="0"/>
                </a:lnTo>
                <a:close/>
              </a:path>
            </a:pathLst>
          </a:custGeom>
          <a:solidFill>
            <a:srgbClr val="FD93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4888991" y="3651503"/>
            <a:ext cx="93345" cy="105410"/>
          </a:xfrm>
          <a:custGeom>
            <a:avLst/>
            <a:gdLst/>
            <a:ahLst/>
            <a:cxnLst/>
            <a:rect l="l" t="t" r="r" b="b"/>
            <a:pathLst>
              <a:path w="93345" h="105410">
                <a:moveTo>
                  <a:pt x="46482" y="0"/>
                </a:moveTo>
                <a:lnTo>
                  <a:pt x="28396" y="4125"/>
                </a:lnTo>
                <a:lnTo>
                  <a:pt x="13620" y="15382"/>
                </a:lnTo>
                <a:lnTo>
                  <a:pt x="3655" y="32093"/>
                </a:lnTo>
                <a:lnTo>
                  <a:pt x="0" y="52578"/>
                </a:lnTo>
                <a:lnTo>
                  <a:pt x="3655" y="73062"/>
                </a:lnTo>
                <a:lnTo>
                  <a:pt x="13620" y="89773"/>
                </a:lnTo>
                <a:lnTo>
                  <a:pt x="28396" y="101030"/>
                </a:lnTo>
                <a:lnTo>
                  <a:pt x="46482" y="105156"/>
                </a:lnTo>
                <a:lnTo>
                  <a:pt x="64567" y="101030"/>
                </a:lnTo>
                <a:lnTo>
                  <a:pt x="79343" y="89773"/>
                </a:lnTo>
                <a:lnTo>
                  <a:pt x="89308" y="73062"/>
                </a:lnTo>
                <a:lnTo>
                  <a:pt x="92963" y="52578"/>
                </a:lnTo>
                <a:lnTo>
                  <a:pt x="89308" y="32093"/>
                </a:lnTo>
                <a:lnTo>
                  <a:pt x="79343" y="15382"/>
                </a:lnTo>
                <a:lnTo>
                  <a:pt x="64567" y="4125"/>
                </a:lnTo>
                <a:lnTo>
                  <a:pt x="46482" y="0"/>
                </a:lnTo>
                <a:close/>
              </a:path>
            </a:pathLst>
          </a:custGeom>
          <a:solidFill>
            <a:srgbClr val="FD92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4888991" y="3651503"/>
            <a:ext cx="91440" cy="104139"/>
          </a:xfrm>
          <a:custGeom>
            <a:avLst/>
            <a:gdLst/>
            <a:ahLst/>
            <a:cxnLst/>
            <a:rect l="l" t="t" r="r" b="b"/>
            <a:pathLst>
              <a:path w="91439" h="104139">
                <a:moveTo>
                  <a:pt x="45720" y="0"/>
                </a:moveTo>
                <a:lnTo>
                  <a:pt x="27914" y="4077"/>
                </a:lnTo>
                <a:lnTo>
                  <a:pt x="13382" y="15192"/>
                </a:lnTo>
                <a:lnTo>
                  <a:pt x="3589" y="31664"/>
                </a:lnTo>
                <a:lnTo>
                  <a:pt x="0" y="51816"/>
                </a:lnTo>
                <a:lnTo>
                  <a:pt x="3589" y="71967"/>
                </a:lnTo>
                <a:lnTo>
                  <a:pt x="13382" y="88439"/>
                </a:lnTo>
                <a:lnTo>
                  <a:pt x="27914" y="99554"/>
                </a:lnTo>
                <a:lnTo>
                  <a:pt x="45720" y="103632"/>
                </a:lnTo>
                <a:lnTo>
                  <a:pt x="63525" y="99554"/>
                </a:lnTo>
                <a:lnTo>
                  <a:pt x="78057" y="88439"/>
                </a:lnTo>
                <a:lnTo>
                  <a:pt x="87850" y="71967"/>
                </a:lnTo>
                <a:lnTo>
                  <a:pt x="91440" y="51816"/>
                </a:lnTo>
                <a:lnTo>
                  <a:pt x="87850" y="31664"/>
                </a:lnTo>
                <a:lnTo>
                  <a:pt x="78057" y="15192"/>
                </a:lnTo>
                <a:lnTo>
                  <a:pt x="63525" y="4077"/>
                </a:lnTo>
                <a:lnTo>
                  <a:pt x="45720" y="0"/>
                </a:lnTo>
                <a:close/>
              </a:path>
            </a:pathLst>
          </a:custGeom>
          <a:solidFill>
            <a:srgbClr val="FD9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4892040" y="3651503"/>
            <a:ext cx="88900" cy="102235"/>
          </a:xfrm>
          <a:custGeom>
            <a:avLst/>
            <a:gdLst/>
            <a:ahLst/>
            <a:cxnLst/>
            <a:rect l="l" t="t" r="r" b="b"/>
            <a:pathLst>
              <a:path w="88900" h="102235">
                <a:moveTo>
                  <a:pt x="44196" y="0"/>
                </a:moveTo>
                <a:lnTo>
                  <a:pt x="27003" y="4012"/>
                </a:lnTo>
                <a:lnTo>
                  <a:pt x="12953" y="14954"/>
                </a:lnTo>
                <a:lnTo>
                  <a:pt x="3476" y="31182"/>
                </a:lnTo>
                <a:lnTo>
                  <a:pt x="0" y="51054"/>
                </a:lnTo>
                <a:lnTo>
                  <a:pt x="3476" y="70925"/>
                </a:lnTo>
                <a:lnTo>
                  <a:pt x="12954" y="87153"/>
                </a:lnTo>
                <a:lnTo>
                  <a:pt x="27003" y="98095"/>
                </a:lnTo>
                <a:lnTo>
                  <a:pt x="44196" y="102108"/>
                </a:lnTo>
                <a:lnTo>
                  <a:pt x="61388" y="98095"/>
                </a:lnTo>
                <a:lnTo>
                  <a:pt x="75437" y="87153"/>
                </a:lnTo>
                <a:lnTo>
                  <a:pt x="84915" y="70925"/>
                </a:lnTo>
                <a:lnTo>
                  <a:pt x="88392" y="51054"/>
                </a:lnTo>
                <a:lnTo>
                  <a:pt x="84915" y="31182"/>
                </a:lnTo>
                <a:lnTo>
                  <a:pt x="75437" y="14954"/>
                </a:lnTo>
                <a:lnTo>
                  <a:pt x="61388" y="4012"/>
                </a:lnTo>
                <a:lnTo>
                  <a:pt x="44196" y="0"/>
                </a:lnTo>
                <a:close/>
              </a:path>
            </a:pathLst>
          </a:custGeom>
          <a:solidFill>
            <a:srgbClr val="FD8E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4892040" y="3651503"/>
            <a:ext cx="86995" cy="99060"/>
          </a:xfrm>
          <a:custGeom>
            <a:avLst/>
            <a:gdLst/>
            <a:ahLst/>
            <a:cxnLst/>
            <a:rect l="l" t="t" r="r" b="b"/>
            <a:pathLst>
              <a:path w="86995" h="99060">
                <a:moveTo>
                  <a:pt x="43434" y="0"/>
                </a:moveTo>
                <a:lnTo>
                  <a:pt x="26521" y="3899"/>
                </a:lnTo>
                <a:lnTo>
                  <a:pt x="12715" y="14525"/>
                </a:lnTo>
                <a:lnTo>
                  <a:pt x="3411" y="30271"/>
                </a:lnTo>
                <a:lnTo>
                  <a:pt x="0" y="49530"/>
                </a:lnTo>
                <a:lnTo>
                  <a:pt x="3411" y="68788"/>
                </a:lnTo>
                <a:lnTo>
                  <a:pt x="12715" y="84534"/>
                </a:lnTo>
                <a:lnTo>
                  <a:pt x="26521" y="95160"/>
                </a:lnTo>
                <a:lnTo>
                  <a:pt x="43434" y="99060"/>
                </a:lnTo>
                <a:lnTo>
                  <a:pt x="60346" y="95160"/>
                </a:lnTo>
                <a:lnTo>
                  <a:pt x="74152" y="84534"/>
                </a:lnTo>
                <a:lnTo>
                  <a:pt x="83456" y="68788"/>
                </a:lnTo>
                <a:lnTo>
                  <a:pt x="86868" y="49530"/>
                </a:lnTo>
                <a:lnTo>
                  <a:pt x="83456" y="30271"/>
                </a:lnTo>
                <a:lnTo>
                  <a:pt x="74152" y="14525"/>
                </a:lnTo>
                <a:lnTo>
                  <a:pt x="60346" y="3899"/>
                </a:lnTo>
                <a:lnTo>
                  <a:pt x="43434" y="0"/>
                </a:lnTo>
                <a:close/>
              </a:path>
            </a:pathLst>
          </a:custGeom>
          <a:solidFill>
            <a:srgbClr val="FD8B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4893564" y="3653028"/>
            <a:ext cx="85725" cy="97790"/>
          </a:xfrm>
          <a:custGeom>
            <a:avLst/>
            <a:gdLst/>
            <a:ahLst/>
            <a:cxnLst/>
            <a:rect l="l" t="t" r="r" b="b"/>
            <a:pathLst>
              <a:path w="85725" h="97789">
                <a:moveTo>
                  <a:pt x="42672" y="0"/>
                </a:moveTo>
                <a:lnTo>
                  <a:pt x="26038" y="3833"/>
                </a:lnTo>
                <a:lnTo>
                  <a:pt x="12477" y="14287"/>
                </a:lnTo>
                <a:lnTo>
                  <a:pt x="3345" y="29789"/>
                </a:lnTo>
                <a:lnTo>
                  <a:pt x="0" y="48768"/>
                </a:lnTo>
                <a:lnTo>
                  <a:pt x="3345" y="67746"/>
                </a:lnTo>
                <a:lnTo>
                  <a:pt x="12477" y="83248"/>
                </a:lnTo>
                <a:lnTo>
                  <a:pt x="26038" y="93702"/>
                </a:lnTo>
                <a:lnTo>
                  <a:pt x="42672" y="97536"/>
                </a:lnTo>
                <a:lnTo>
                  <a:pt x="59305" y="93702"/>
                </a:lnTo>
                <a:lnTo>
                  <a:pt x="72866" y="83248"/>
                </a:lnTo>
                <a:lnTo>
                  <a:pt x="81998" y="67746"/>
                </a:lnTo>
                <a:lnTo>
                  <a:pt x="85344" y="48768"/>
                </a:lnTo>
                <a:lnTo>
                  <a:pt x="81998" y="29789"/>
                </a:lnTo>
                <a:lnTo>
                  <a:pt x="72866" y="14287"/>
                </a:lnTo>
                <a:lnTo>
                  <a:pt x="59305" y="3833"/>
                </a:lnTo>
                <a:lnTo>
                  <a:pt x="42672" y="0"/>
                </a:lnTo>
                <a:close/>
              </a:path>
            </a:pathLst>
          </a:custGeom>
          <a:solidFill>
            <a:srgbClr val="FD89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4895088" y="3656076"/>
            <a:ext cx="83820" cy="93345"/>
          </a:xfrm>
          <a:custGeom>
            <a:avLst/>
            <a:gdLst/>
            <a:ahLst/>
            <a:cxnLst/>
            <a:rect l="l" t="t" r="r" b="b"/>
            <a:pathLst>
              <a:path w="83820" h="93345">
                <a:moveTo>
                  <a:pt x="41910" y="0"/>
                </a:moveTo>
                <a:lnTo>
                  <a:pt x="25610" y="3655"/>
                </a:lnTo>
                <a:lnTo>
                  <a:pt x="12287" y="13620"/>
                </a:lnTo>
                <a:lnTo>
                  <a:pt x="3298" y="28396"/>
                </a:lnTo>
                <a:lnTo>
                  <a:pt x="0" y="46481"/>
                </a:lnTo>
                <a:lnTo>
                  <a:pt x="3298" y="64567"/>
                </a:lnTo>
                <a:lnTo>
                  <a:pt x="12287" y="79343"/>
                </a:lnTo>
                <a:lnTo>
                  <a:pt x="25610" y="89308"/>
                </a:lnTo>
                <a:lnTo>
                  <a:pt x="41910" y="92963"/>
                </a:lnTo>
                <a:lnTo>
                  <a:pt x="58209" y="89308"/>
                </a:lnTo>
                <a:lnTo>
                  <a:pt x="71532" y="79343"/>
                </a:lnTo>
                <a:lnTo>
                  <a:pt x="80521" y="64567"/>
                </a:lnTo>
                <a:lnTo>
                  <a:pt x="83820" y="46481"/>
                </a:lnTo>
                <a:lnTo>
                  <a:pt x="80521" y="28396"/>
                </a:lnTo>
                <a:lnTo>
                  <a:pt x="71532" y="13620"/>
                </a:lnTo>
                <a:lnTo>
                  <a:pt x="58209" y="3655"/>
                </a:lnTo>
                <a:lnTo>
                  <a:pt x="41910" y="0"/>
                </a:lnTo>
                <a:close/>
              </a:path>
            </a:pathLst>
          </a:custGeom>
          <a:solidFill>
            <a:srgbClr val="FD87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4895088" y="3656076"/>
            <a:ext cx="82550" cy="93345"/>
          </a:xfrm>
          <a:custGeom>
            <a:avLst/>
            <a:gdLst/>
            <a:ahLst/>
            <a:cxnLst/>
            <a:rect l="l" t="t" r="r" b="b"/>
            <a:pathLst>
              <a:path w="82550" h="93345">
                <a:moveTo>
                  <a:pt x="41148" y="0"/>
                </a:moveTo>
                <a:lnTo>
                  <a:pt x="25128" y="3655"/>
                </a:lnTo>
                <a:lnTo>
                  <a:pt x="12049" y="13620"/>
                </a:lnTo>
                <a:lnTo>
                  <a:pt x="3232" y="28396"/>
                </a:lnTo>
                <a:lnTo>
                  <a:pt x="0" y="46481"/>
                </a:lnTo>
                <a:lnTo>
                  <a:pt x="3232" y="64567"/>
                </a:lnTo>
                <a:lnTo>
                  <a:pt x="12049" y="79343"/>
                </a:lnTo>
                <a:lnTo>
                  <a:pt x="25128" y="89308"/>
                </a:lnTo>
                <a:lnTo>
                  <a:pt x="41148" y="92963"/>
                </a:lnTo>
                <a:lnTo>
                  <a:pt x="57167" y="89308"/>
                </a:lnTo>
                <a:lnTo>
                  <a:pt x="70246" y="79343"/>
                </a:lnTo>
                <a:lnTo>
                  <a:pt x="79063" y="64567"/>
                </a:lnTo>
                <a:lnTo>
                  <a:pt x="82296" y="46481"/>
                </a:lnTo>
                <a:lnTo>
                  <a:pt x="79063" y="28396"/>
                </a:lnTo>
                <a:lnTo>
                  <a:pt x="70246" y="13620"/>
                </a:lnTo>
                <a:lnTo>
                  <a:pt x="57167" y="3655"/>
                </a:lnTo>
                <a:lnTo>
                  <a:pt x="41148" y="0"/>
                </a:lnTo>
                <a:close/>
              </a:path>
            </a:pathLst>
          </a:custGeom>
          <a:solidFill>
            <a:srgbClr val="FD8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4895088" y="3657600"/>
            <a:ext cx="82550" cy="91440"/>
          </a:xfrm>
          <a:custGeom>
            <a:avLst/>
            <a:gdLst/>
            <a:ahLst/>
            <a:cxnLst/>
            <a:rect l="l" t="t" r="r" b="b"/>
            <a:pathLst>
              <a:path w="82550" h="91439">
                <a:moveTo>
                  <a:pt x="41148" y="0"/>
                </a:moveTo>
                <a:lnTo>
                  <a:pt x="25128" y="3589"/>
                </a:lnTo>
                <a:lnTo>
                  <a:pt x="12049" y="13382"/>
                </a:lnTo>
                <a:lnTo>
                  <a:pt x="3232" y="27914"/>
                </a:lnTo>
                <a:lnTo>
                  <a:pt x="0" y="45719"/>
                </a:lnTo>
                <a:lnTo>
                  <a:pt x="3232" y="63525"/>
                </a:lnTo>
                <a:lnTo>
                  <a:pt x="12049" y="78057"/>
                </a:lnTo>
                <a:lnTo>
                  <a:pt x="25128" y="87850"/>
                </a:lnTo>
                <a:lnTo>
                  <a:pt x="41148" y="91439"/>
                </a:lnTo>
                <a:lnTo>
                  <a:pt x="57167" y="87850"/>
                </a:lnTo>
                <a:lnTo>
                  <a:pt x="70246" y="78057"/>
                </a:lnTo>
                <a:lnTo>
                  <a:pt x="79063" y="63525"/>
                </a:lnTo>
                <a:lnTo>
                  <a:pt x="82296" y="45719"/>
                </a:lnTo>
                <a:lnTo>
                  <a:pt x="79063" y="27914"/>
                </a:lnTo>
                <a:lnTo>
                  <a:pt x="70246" y="13382"/>
                </a:lnTo>
                <a:lnTo>
                  <a:pt x="57167" y="3589"/>
                </a:lnTo>
                <a:lnTo>
                  <a:pt x="41148" y="0"/>
                </a:lnTo>
                <a:close/>
              </a:path>
            </a:pathLst>
          </a:custGeom>
          <a:solidFill>
            <a:srgbClr val="FD8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4895088" y="3659123"/>
            <a:ext cx="79375" cy="88900"/>
          </a:xfrm>
          <a:custGeom>
            <a:avLst/>
            <a:gdLst/>
            <a:ahLst/>
            <a:cxnLst/>
            <a:rect l="l" t="t" r="r" b="b"/>
            <a:pathLst>
              <a:path w="79375" h="88900">
                <a:moveTo>
                  <a:pt x="39624" y="0"/>
                </a:moveTo>
                <a:lnTo>
                  <a:pt x="24217" y="3476"/>
                </a:lnTo>
                <a:lnTo>
                  <a:pt x="11620" y="12954"/>
                </a:lnTo>
                <a:lnTo>
                  <a:pt x="3119" y="27003"/>
                </a:lnTo>
                <a:lnTo>
                  <a:pt x="0" y="44195"/>
                </a:lnTo>
                <a:lnTo>
                  <a:pt x="3119" y="61388"/>
                </a:lnTo>
                <a:lnTo>
                  <a:pt x="11620" y="75438"/>
                </a:lnTo>
                <a:lnTo>
                  <a:pt x="24217" y="84915"/>
                </a:lnTo>
                <a:lnTo>
                  <a:pt x="39624" y="88392"/>
                </a:lnTo>
                <a:lnTo>
                  <a:pt x="55030" y="84915"/>
                </a:lnTo>
                <a:lnTo>
                  <a:pt x="67627" y="75438"/>
                </a:lnTo>
                <a:lnTo>
                  <a:pt x="76128" y="61388"/>
                </a:lnTo>
                <a:lnTo>
                  <a:pt x="79248" y="44195"/>
                </a:lnTo>
                <a:lnTo>
                  <a:pt x="76128" y="27003"/>
                </a:lnTo>
                <a:lnTo>
                  <a:pt x="67627" y="12954"/>
                </a:lnTo>
                <a:lnTo>
                  <a:pt x="55030" y="3476"/>
                </a:lnTo>
                <a:lnTo>
                  <a:pt x="39624" y="0"/>
                </a:lnTo>
                <a:close/>
              </a:path>
            </a:pathLst>
          </a:custGeom>
          <a:solidFill>
            <a:srgbClr val="FD82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4896611" y="3660647"/>
            <a:ext cx="78105" cy="85725"/>
          </a:xfrm>
          <a:custGeom>
            <a:avLst/>
            <a:gdLst/>
            <a:ahLst/>
            <a:cxnLst/>
            <a:rect l="l" t="t" r="r" b="b"/>
            <a:pathLst>
              <a:path w="78104" h="85725">
                <a:moveTo>
                  <a:pt x="38862" y="0"/>
                </a:moveTo>
                <a:lnTo>
                  <a:pt x="23735" y="3345"/>
                </a:lnTo>
                <a:lnTo>
                  <a:pt x="11382" y="12477"/>
                </a:lnTo>
                <a:lnTo>
                  <a:pt x="3053" y="26038"/>
                </a:lnTo>
                <a:lnTo>
                  <a:pt x="0" y="42671"/>
                </a:lnTo>
                <a:lnTo>
                  <a:pt x="3053" y="59305"/>
                </a:lnTo>
                <a:lnTo>
                  <a:pt x="11382" y="72866"/>
                </a:lnTo>
                <a:lnTo>
                  <a:pt x="23735" y="81998"/>
                </a:lnTo>
                <a:lnTo>
                  <a:pt x="38862" y="85343"/>
                </a:lnTo>
                <a:lnTo>
                  <a:pt x="53988" y="81998"/>
                </a:lnTo>
                <a:lnTo>
                  <a:pt x="66341" y="72866"/>
                </a:lnTo>
                <a:lnTo>
                  <a:pt x="74670" y="59305"/>
                </a:lnTo>
                <a:lnTo>
                  <a:pt x="77724" y="42671"/>
                </a:lnTo>
                <a:lnTo>
                  <a:pt x="74670" y="26038"/>
                </a:lnTo>
                <a:lnTo>
                  <a:pt x="66341" y="12477"/>
                </a:lnTo>
                <a:lnTo>
                  <a:pt x="53988" y="3345"/>
                </a:lnTo>
                <a:lnTo>
                  <a:pt x="38862" y="0"/>
                </a:lnTo>
                <a:close/>
              </a:path>
            </a:pathLst>
          </a:custGeom>
          <a:solidFill>
            <a:srgbClr val="FD8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4899659" y="3660647"/>
            <a:ext cx="73660" cy="83820"/>
          </a:xfrm>
          <a:custGeom>
            <a:avLst/>
            <a:gdLst/>
            <a:ahLst/>
            <a:cxnLst/>
            <a:rect l="l" t="t" r="r" b="b"/>
            <a:pathLst>
              <a:path w="73660" h="83820">
                <a:moveTo>
                  <a:pt x="36575" y="0"/>
                </a:moveTo>
                <a:lnTo>
                  <a:pt x="22342" y="3298"/>
                </a:lnTo>
                <a:lnTo>
                  <a:pt x="10715" y="12287"/>
                </a:lnTo>
                <a:lnTo>
                  <a:pt x="2875" y="25610"/>
                </a:lnTo>
                <a:lnTo>
                  <a:pt x="0" y="41909"/>
                </a:lnTo>
                <a:lnTo>
                  <a:pt x="2875" y="58209"/>
                </a:lnTo>
                <a:lnTo>
                  <a:pt x="10715" y="71532"/>
                </a:lnTo>
                <a:lnTo>
                  <a:pt x="22342" y="80521"/>
                </a:lnTo>
                <a:lnTo>
                  <a:pt x="36575" y="83819"/>
                </a:lnTo>
                <a:lnTo>
                  <a:pt x="50809" y="80521"/>
                </a:lnTo>
                <a:lnTo>
                  <a:pt x="62436" y="71532"/>
                </a:lnTo>
                <a:lnTo>
                  <a:pt x="70276" y="58209"/>
                </a:lnTo>
                <a:lnTo>
                  <a:pt x="73151" y="41909"/>
                </a:lnTo>
                <a:lnTo>
                  <a:pt x="70276" y="25610"/>
                </a:lnTo>
                <a:lnTo>
                  <a:pt x="62436" y="12287"/>
                </a:lnTo>
                <a:lnTo>
                  <a:pt x="50809" y="3298"/>
                </a:lnTo>
                <a:lnTo>
                  <a:pt x="36575" y="0"/>
                </a:lnTo>
                <a:close/>
              </a:path>
            </a:pathLst>
          </a:custGeom>
          <a:solidFill>
            <a:srgbClr val="FD7D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4899659" y="3663696"/>
            <a:ext cx="71755" cy="81280"/>
          </a:xfrm>
          <a:custGeom>
            <a:avLst/>
            <a:gdLst/>
            <a:ahLst/>
            <a:cxnLst/>
            <a:rect l="l" t="t" r="r" b="b"/>
            <a:pathLst>
              <a:path w="71754" h="81279">
                <a:moveTo>
                  <a:pt x="35813" y="0"/>
                </a:moveTo>
                <a:lnTo>
                  <a:pt x="21859" y="3167"/>
                </a:lnTo>
                <a:lnTo>
                  <a:pt x="10477" y="11810"/>
                </a:lnTo>
                <a:lnTo>
                  <a:pt x="2809" y="24645"/>
                </a:lnTo>
                <a:lnTo>
                  <a:pt x="0" y="40385"/>
                </a:lnTo>
                <a:lnTo>
                  <a:pt x="2809" y="56126"/>
                </a:lnTo>
                <a:lnTo>
                  <a:pt x="10477" y="68960"/>
                </a:lnTo>
                <a:lnTo>
                  <a:pt x="21859" y="77604"/>
                </a:lnTo>
                <a:lnTo>
                  <a:pt x="35813" y="80771"/>
                </a:lnTo>
                <a:lnTo>
                  <a:pt x="49768" y="77604"/>
                </a:lnTo>
                <a:lnTo>
                  <a:pt x="61150" y="68960"/>
                </a:lnTo>
                <a:lnTo>
                  <a:pt x="68818" y="56126"/>
                </a:lnTo>
                <a:lnTo>
                  <a:pt x="71627" y="40385"/>
                </a:lnTo>
                <a:lnTo>
                  <a:pt x="68818" y="24645"/>
                </a:lnTo>
                <a:lnTo>
                  <a:pt x="61150" y="11810"/>
                </a:lnTo>
                <a:lnTo>
                  <a:pt x="49768" y="3167"/>
                </a:lnTo>
                <a:lnTo>
                  <a:pt x="35813" y="0"/>
                </a:lnTo>
                <a:close/>
              </a:path>
            </a:pathLst>
          </a:custGeom>
          <a:solidFill>
            <a:srgbClr val="FD7B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4901184" y="3663696"/>
            <a:ext cx="70485" cy="78105"/>
          </a:xfrm>
          <a:custGeom>
            <a:avLst/>
            <a:gdLst/>
            <a:ahLst/>
            <a:cxnLst/>
            <a:rect l="l" t="t" r="r" b="b"/>
            <a:pathLst>
              <a:path w="70485" h="78104">
                <a:moveTo>
                  <a:pt x="35051" y="0"/>
                </a:moveTo>
                <a:lnTo>
                  <a:pt x="21431" y="3053"/>
                </a:lnTo>
                <a:lnTo>
                  <a:pt x="10287" y="11382"/>
                </a:lnTo>
                <a:lnTo>
                  <a:pt x="2762" y="23735"/>
                </a:lnTo>
                <a:lnTo>
                  <a:pt x="0" y="38861"/>
                </a:lnTo>
                <a:lnTo>
                  <a:pt x="2762" y="53988"/>
                </a:lnTo>
                <a:lnTo>
                  <a:pt x="10287" y="66341"/>
                </a:lnTo>
                <a:lnTo>
                  <a:pt x="21431" y="74670"/>
                </a:lnTo>
                <a:lnTo>
                  <a:pt x="35051" y="77723"/>
                </a:lnTo>
                <a:lnTo>
                  <a:pt x="48672" y="74670"/>
                </a:lnTo>
                <a:lnTo>
                  <a:pt x="59816" y="66341"/>
                </a:lnTo>
                <a:lnTo>
                  <a:pt x="67341" y="53988"/>
                </a:lnTo>
                <a:lnTo>
                  <a:pt x="70103" y="38861"/>
                </a:lnTo>
                <a:lnTo>
                  <a:pt x="67341" y="23735"/>
                </a:lnTo>
                <a:lnTo>
                  <a:pt x="59816" y="11382"/>
                </a:lnTo>
                <a:lnTo>
                  <a:pt x="48672" y="3053"/>
                </a:lnTo>
                <a:lnTo>
                  <a:pt x="35051" y="0"/>
                </a:lnTo>
                <a:close/>
              </a:path>
            </a:pathLst>
          </a:custGeom>
          <a:solidFill>
            <a:srgbClr val="FD79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4901184" y="3663696"/>
            <a:ext cx="68580" cy="76200"/>
          </a:xfrm>
          <a:custGeom>
            <a:avLst/>
            <a:gdLst/>
            <a:ahLst/>
            <a:cxnLst/>
            <a:rect l="l" t="t" r="r" b="b"/>
            <a:pathLst>
              <a:path w="68579" h="76200">
                <a:moveTo>
                  <a:pt x="34289" y="0"/>
                </a:moveTo>
                <a:lnTo>
                  <a:pt x="20949" y="2988"/>
                </a:lnTo>
                <a:lnTo>
                  <a:pt x="10048" y="11144"/>
                </a:lnTo>
                <a:lnTo>
                  <a:pt x="2696" y="23252"/>
                </a:lnTo>
                <a:lnTo>
                  <a:pt x="0" y="38099"/>
                </a:lnTo>
                <a:lnTo>
                  <a:pt x="2696" y="52947"/>
                </a:lnTo>
                <a:lnTo>
                  <a:pt x="10048" y="65055"/>
                </a:lnTo>
                <a:lnTo>
                  <a:pt x="20949" y="73211"/>
                </a:lnTo>
                <a:lnTo>
                  <a:pt x="34289" y="76199"/>
                </a:lnTo>
                <a:lnTo>
                  <a:pt x="47630" y="73211"/>
                </a:lnTo>
                <a:lnTo>
                  <a:pt x="58531" y="65055"/>
                </a:lnTo>
                <a:lnTo>
                  <a:pt x="65883" y="52947"/>
                </a:lnTo>
                <a:lnTo>
                  <a:pt x="68579" y="38099"/>
                </a:lnTo>
                <a:lnTo>
                  <a:pt x="65883" y="23252"/>
                </a:lnTo>
                <a:lnTo>
                  <a:pt x="58531" y="11144"/>
                </a:lnTo>
                <a:lnTo>
                  <a:pt x="47630" y="2988"/>
                </a:lnTo>
                <a:lnTo>
                  <a:pt x="34289" y="0"/>
                </a:lnTo>
                <a:close/>
              </a:path>
            </a:pathLst>
          </a:custGeom>
          <a:solidFill>
            <a:srgbClr val="FD78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4902708" y="3665220"/>
            <a:ext cx="67310" cy="74930"/>
          </a:xfrm>
          <a:custGeom>
            <a:avLst/>
            <a:gdLst/>
            <a:ahLst/>
            <a:cxnLst/>
            <a:rect l="l" t="t" r="r" b="b"/>
            <a:pathLst>
              <a:path w="67310" h="74929">
                <a:moveTo>
                  <a:pt x="33527" y="0"/>
                </a:moveTo>
                <a:lnTo>
                  <a:pt x="20466" y="2940"/>
                </a:lnTo>
                <a:lnTo>
                  <a:pt x="9810" y="10953"/>
                </a:lnTo>
                <a:lnTo>
                  <a:pt x="2631" y="22824"/>
                </a:lnTo>
                <a:lnTo>
                  <a:pt x="0" y="37337"/>
                </a:lnTo>
                <a:lnTo>
                  <a:pt x="2631" y="51851"/>
                </a:lnTo>
                <a:lnTo>
                  <a:pt x="9810" y="63722"/>
                </a:lnTo>
                <a:lnTo>
                  <a:pt x="20466" y="71735"/>
                </a:lnTo>
                <a:lnTo>
                  <a:pt x="33527" y="74675"/>
                </a:lnTo>
                <a:lnTo>
                  <a:pt x="46589" y="71735"/>
                </a:lnTo>
                <a:lnTo>
                  <a:pt x="57245" y="63722"/>
                </a:lnTo>
                <a:lnTo>
                  <a:pt x="64424" y="51851"/>
                </a:lnTo>
                <a:lnTo>
                  <a:pt x="67055" y="37337"/>
                </a:lnTo>
                <a:lnTo>
                  <a:pt x="64424" y="22824"/>
                </a:lnTo>
                <a:lnTo>
                  <a:pt x="57245" y="10953"/>
                </a:lnTo>
                <a:lnTo>
                  <a:pt x="46589" y="2940"/>
                </a:lnTo>
                <a:lnTo>
                  <a:pt x="33527" y="0"/>
                </a:lnTo>
                <a:close/>
              </a:path>
            </a:pathLst>
          </a:custGeom>
          <a:solidFill>
            <a:srgbClr val="FD76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4905755" y="3666744"/>
            <a:ext cx="60960" cy="73660"/>
          </a:xfrm>
          <a:custGeom>
            <a:avLst/>
            <a:gdLst/>
            <a:ahLst/>
            <a:cxnLst/>
            <a:rect l="l" t="t" r="r" b="b"/>
            <a:pathLst>
              <a:path w="60960" h="73660">
                <a:moveTo>
                  <a:pt x="30480" y="0"/>
                </a:moveTo>
                <a:lnTo>
                  <a:pt x="18591" y="2875"/>
                </a:lnTo>
                <a:lnTo>
                  <a:pt x="8905" y="10715"/>
                </a:lnTo>
                <a:lnTo>
                  <a:pt x="2387" y="22342"/>
                </a:lnTo>
                <a:lnTo>
                  <a:pt x="0" y="36575"/>
                </a:lnTo>
                <a:lnTo>
                  <a:pt x="2387" y="50809"/>
                </a:lnTo>
                <a:lnTo>
                  <a:pt x="8905" y="62436"/>
                </a:lnTo>
                <a:lnTo>
                  <a:pt x="18591" y="70276"/>
                </a:lnTo>
                <a:lnTo>
                  <a:pt x="30480" y="73151"/>
                </a:lnTo>
                <a:lnTo>
                  <a:pt x="42368" y="70276"/>
                </a:lnTo>
                <a:lnTo>
                  <a:pt x="52054" y="62436"/>
                </a:lnTo>
                <a:lnTo>
                  <a:pt x="58572" y="50809"/>
                </a:lnTo>
                <a:lnTo>
                  <a:pt x="60960" y="36575"/>
                </a:lnTo>
                <a:lnTo>
                  <a:pt x="58572" y="22342"/>
                </a:lnTo>
                <a:lnTo>
                  <a:pt x="52054" y="10715"/>
                </a:lnTo>
                <a:lnTo>
                  <a:pt x="42368" y="2875"/>
                </a:lnTo>
                <a:lnTo>
                  <a:pt x="30480" y="0"/>
                </a:lnTo>
                <a:close/>
              </a:path>
            </a:pathLst>
          </a:custGeom>
          <a:solidFill>
            <a:srgbClr val="FD7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4905755" y="3668267"/>
            <a:ext cx="60960" cy="70485"/>
          </a:xfrm>
          <a:custGeom>
            <a:avLst/>
            <a:gdLst/>
            <a:ahLst/>
            <a:cxnLst/>
            <a:rect l="l" t="t" r="r" b="b"/>
            <a:pathLst>
              <a:path w="60960" h="70485">
                <a:moveTo>
                  <a:pt x="30480" y="0"/>
                </a:moveTo>
                <a:lnTo>
                  <a:pt x="18591" y="2762"/>
                </a:lnTo>
                <a:lnTo>
                  <a:pt x="8905" y="10286"/>
                </a:lnTo>
                <a:lnTo>
                  <a:pt x="2387" y="21431"/>
                </a:lnTo>
                <a:lnTo>
                  <a:pt x="0" y="35051"/>
                </a:lnTo>
                <a:lnTo>
                  <a:pt x="2387" y="48672"/>
                </a:lnTo>
                <a:lnTo>
                  <a:pt x="8905" y="59816"/>
                </a:lnTo>
                <a:lnTo>
                  <a:pt x="18591" y="67341"/>
                </a:lnTo>
                <a:lnTo>
                  <a:pt x="30480" y="70103"/>
                </a:lnTo>
                <a:lnTo>
                  <a:pt x="42368" y="67341"/>
                </a:lnTo>
                <a:lnTo>
                  <a:pt x="52054" y="59816"/>
                </a:lnTo>
                <a:lnTo>
                  <a:pt x="58572" y="48672"/>
                </a:lnTo>
                <a:lnTo>
                  <a:pt x="60960" y="35051"/>
                </a:lnTo>
                <a:lnTo>
                  <a:pt x="58572" y="21431"/>
                </a:lnTo>
                <a:lnTo>
                  <a:pt x="52054" y="10286"/>
                </a:lnTo>
                <a:lnTo>
                  <a:pt x="42368" y="2762"/>
                </a:lnTo>
                <a:lnTo>
                  <a:pt x="30480" y="0"/>
                </a:lnTo>
                <a:close/>
              </a:path>
            </a:pathLst>
          </a:custGeom>
          <a:solidFill>
            <a:srgbClr val="FD7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4907279" y="3668267"/>
            <a:ext cx="59690" cy="68580"/>
          </a:xfrm>
          <a:custGeom>
            <a:avLst/>
            <a:gdLst/>
            <a:ahLst/>
            <a:cxnLst/>
            <a:rect l="l" t="t" r="r" b="b"/>
            <a:pathLst>
              <a:path w="59689" h="68579">
                <a:moveTo>
                  <a:pt x="29718" y="0"/>
                </a:moveTo>
                <a:lnTo>
                  <a:pt x="18162" y="2696"/>
                </a:lnTo>
                <a:lnTo>
                  <a:pt x="8715" y="10048"/>
                </a:lnTo>
                <a:lnTo>
                  <a:pt x="2339" y="20949"/>
                </a:lnTo>
                <a:lnTo>
                  <a:pt x="0" y="34289"/>
                </a:lnTo>
                <a:lnTo>
                  <a:pt x="2339" y="47630"/>
                </a:lnTo>
                <a:lnTo>
                  <a:pt x="8715" y="58531"/>
                </a:lnTo>
                <a:lnTo>
                  <a:pt x="18162" y="65883"/>
                </a:lnTo>
                <a:lnTo>
                  <a:pt x="29718" y="68579"/>
                </a:lnTo>
                <a:lnTo>
                  <a:pt x="41273" y="65883"/>
                </a:lnTo>
                <a:lnTo>
                  <a:pt x="50720" y="58531"/>
                </a:lnTo>
                <a:lnTo>
                  <a:pt x="57096" y="47630"/>
                </a:lnTo>
                <a:lnTo>
                  <a:pt x="59436" y="34289"/>
                </a:lnTo>
                <a:lnTo>
                  <a:pt x="57096" y="20949"/>
                </a:lnTo>
                <a:lnTo>
                  <a:pt x="50720" y="10048"/>
                </a:lnTo>
                <a:lnTo>
                  <a:pt x="41273" y="2696"/>
                </a:lnTo>
                <a:lnTo>
                  <a:pt x="29718" y="0"/>
                </a:lnTo>
                <a:close/>
              </a:path>
            </a:pathLst>
          </a:custGeom>
          <a:solidFill>
            <a:srgbClr val="FD6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4907279" y="3669791"/>
            <a:ext cx="58419" cy="67310"/>
          </a:xfrm>
          <a:custGeom>
            <a:avLst/>
            <a:gdLst/>
            <a:ahLst/>
            <a:cxnLst/>
            <a:rect l="l" t="t" r="r" b="b"/>
            <a:pathLst>
              <a:path w="58420" h="67310">
                <a:moveTo>
                  <a:pt x="28956" y="0"/>
                </a:moveTo>
                <a:lnTo>
                  <a:pt x="17680" y="2631"/>
                </a:lnTo>
                <a:lnTo>
                  <a:pt x="8477" y="9810"/>
                </a:lnTo>
                <a:lnTo>
                  <a:pt x="2274" y="20466"/>
                </a:lnTo>
                <a:lnTo>
                  <a:pt x="0" y="33527"/>
                </a:lnTo>
                <a:lnTo>
                  <a:pt x="2274" y="46589"/>
                </a:lnTo>
                <a:lnTo>
                  <a:pt x="8477" y="57245"/>
                </a:lnTo>
                <a:lnTo>
                  <a:pt x="17680" y="64424"/>
                </a:lnTo>
                <a:lnTo>
                  <a:pt x="28956" y="67055"/>
                </a:lnTo>
                <a:lnTo>
                  <a:pt x="40231" y="64424"/>
                </a:lnTo>
                <a:lnTo>
                  <a:pt x="49434" y="57245"/>
                </a:lnTo>
                <a:lnTo>
                  <a:pt x="55637" y="46589"/>
                </a:lnTo>
                <a:lnTo>
                  <a:pt x="57912" y="33527"/>
                </a:lnTo>
                <a:lnTo>
                  <a:pt x="55637" y="20466"/>
                </a:lnTo>
                <a:lnTo>
                  <a:pt x="49434" y="9810"/>
                </a:lnTo>
                <a:lnTo>
                  <a:pt x="40231" y="2631"/>
                </a:lnTo>
                <a:lnTo>
                  <a:pt x="28956" y="0"/>
                </a:lnTo>
                <a:close/>
              </a:path>
            </a:pathLst>
          </a:custGeom>
          <a:solidFill>
            <a:srgbClr val="FD6D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4907279" y="3672840"/>
            <a:ext cx="58419" cy="60960"/>
          </a:xfrm>
          <a:custGeom>
            <a:avLst/>
            <a:gdLst/>
            <a:ahLst/>
            <a:cxnLst/>
            <a:rect l="l" t="t" r="r" b="b"/>
            <a:pathLst>
              <a:path w="58420" h="60960">
                <a:moveTo>
                  <a:pt x="28956" y="0"/>
                </a:moveTo>
                <a:lnTo>
                  <a:pt x="17680" y="2387"/>
                </a:lnTo>
                <a:lnTo>
                  <a:pt x="8477" y="8905"/>
                </a:lnTo>
                <a:lnTo>
                  <a:pt x="2274" y="18591"/>
                </a:lnTo>
                <a:lnTo>
                  <a:pt x="0" y="30480"/>
                </a:lnTo>
                <a:lnTo>
                  <a:pt x="2274" y="42368"/>
                </a:lnTo>
                <a:lnTo>
                  <a:pt x="8477" y="52054"/>
                </a:lnTo>
                <a:lnTo>
                  <a:pt x="17680" y="58572"/>
                </a:lnTo>
                <a:lnTo>
                  <a:pt x="28956" y="60960"/>
                </a:lnTo>
                <a:lnTo>
                  <a:pt x="40231" y="58572"/>
                </a:lnTo>
                <a:lnTo>
                  <a:pt x="49434" y="52054"/>
                </a:lnTo>
                <a:lnTo>
                  <a:pt x="55637" y="42368"/>
                </a:lnTo>
                <a:lnTo>
                  <a:pt x="57912" y="30480"/>
                </a:lnTo>
                <a:lnTo>
                  <a:pt x="55637" y="18591"/>
                </a:lnTo>
                <a:lnTo>
                  <a:pt x="49434" y="8905"/>
                </a:lnTo>
                <a:lnTo>
                  <a:pt x="40231" y="2387"/>
                </a:lnTo>
                <a:lnTo>
                  <a:pt x="28956" y="0"/>
                </a:lnTo>
                <a:close/>
              </a:path>
            </a:pathLst>
          </a:custGeom>
          <a:solidFill>
            <a:srgbClr val="FD6C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4908803" y="3672840"/>
            <a:ext cx="55244" cy="59690"/>
          </a:xfrm>
          <a:custGeom>
            <a:avLst/>
            <a:gdLst/>
            <a:ahLst/>
            <a:cxnLst/>
            <a:rect l="l" t="t" r="r" b="b"/>
            <a:pathLst>
              <a:path w="55245" h="59689">
                <a:moveTo>
                  <a:pt x="27432" y="0"/>
                </a:moveTo>
                <a:lnTo>
                  <a:pt x="16769" y="2339"/>
                </a:lnTo>
                <a:lnTo>
                  <a:pt x="8048" y="8715"/>
                </a:lnTo>
                <a:lnTo>
                  <a:pt x="2160" y="18162"/>
                </a:lnTo>
                <a:lnTo>
                  <a:pt x="0" y="29718"/>
                </a:lnTo>
                <a:lnTo>
                  <a:pt x="2160" y="41273"/>
                </a:lnTo>
                <a:lnTo>
                  <a:pt x="8048" y="50720"/>
                </a:lnTo>
                <a:lnTo>
                  <a:pt x="16769" y="57096"/>
                </a:lnTo>
                <a:lnTo>
                  <a:pt x="27432" y="59436"/>
                </a:lnTo>
                <a:lnTo>
                  <a:pt x="38094" y="57096"/>
                </a:lnTo>
                <a:lnTo>
                  <a:pt x="46815" y="50720"/>
                </a:lnTo>
                <a:lnTo>
                  <a:pt x="52703" y="41273"/>
                </a:lnTo>
                <a:lnTo>
                  <a:pt x="54863" y="29718"/>
                </a:lnTo>
                <a:lnTo>
                  <a:pt x="52703" y="18162"/>
                </a:lnTo>
                <a:lnTo>
                  <a:pt x="46815" y="8715"/>
                </a:lnTo>
                <a:lnTo>
                  <a:pt x="38094" y="2339"/>
                </a:lnTo>
                <a:lnTo>
                  <a:pt x="27432" y="0"/>
                </a:lnTo>
                <a:close/>
              </a:path>
            </a:pathLst>
          </a:custGeom>
          <a:solidFill>
            <a:srgbClr val="FD6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4908803" y="3672840"/>
            <a:ext cx="52069" cy="59690"/>
          </a:xfrm>
          <a:custGeom>
            <a:avLst/>
            <a:gdLst/>
            <a:ahLst/>
            <a:cxnLst/>
            <a:rect l="l" t="t" r="r" b="b"/>
            <a:pathLst>
              <a:path w="52070" h="59689">
                <a:moveTo>
                  <a:pt x="25908" y="0"/>
                </a:moveTo>
                <a:lnTo>
                  <a:pt x="15805" y="2339"/>
                </a:lnTo>
                <a:lnTo>
                  <a:pt x="7572" y="8715"/>
                </a:lnTo>
                <a:lnTo>
                  <a:pt x="2030" y="18162"/>
                </a:lnTo>
                <a:lnTo>
                  <a:pt x="0" y="29718"/>
                </a:lnTo>
                <a:lnTo>
                  <a:pt x="2030" y="41273"/>
                </a:lnTo>
                <a:lnTo>
                  <a:pt x="7572" y="50720"/>
                </a:lnTo>
                <a:lnTo>
                  <a:pt x="15805" y="57096"/>
                </a:lnTo>
                <a:lnTo>
                  <a:pt x="25908" y="59436"/>
                </a:lnTo>
                <a:lnTo>
                  <a:pt x="36010" y="57096"/>
                </a:lnTo>
                <a:lnTo>
                  <a:pt x="44243" y="50720"/>
                </a:lnTo>
                <a:lnTo>
                  <a:pt x="49785" y="41273"/>
                </a:lnTo>
                <a:lnTo>
                  <a:pt x="51816" y="29718"/>
                </a:lnTo>
                <a:lnTo>
                  <a:pt x="49785" y="18162"/>
                </a:lnTo>
                <a:lnTo>
                  <a:pt x="44243" y="8715"/>
                </a:lnTo>
                <a:lnTo>
                  <a:pt x="36010" y="2339"/>
                </a:lnTo>
                <a:lnTo>
                  <a:pt x="25908" y="0"/>
                </a:lnTo>
                <a:close/>
              </a:path>
            </a:pathLst>
          </a:custGeom>
          <a:solidFill>
            <a:srgbClr val="FD68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4910328" y="3674364"/>
            <a:ext cx="50800" cy="56515"/>
          </a:xfrm>
          <a:custGeom>
            <a:avLst/>
            <a:gdLst/>
            <a:ahLst/>
            <a:cxnLst/>
            <a:rect l="l" t="t" r="r" b="b"/>
            <a:pathLst>
              <a:path w="50800" h="56514">
                <a:moveTo>
                  <a:pt x="25146" y="0"/>
                </a:moveTo>
                <a:lnTo>
                  <a:pt x="15376" y="2208"/>
                </a:lnTo>
                <a:lnTo>
                  <a:pt x="7381" y="8239"/>
                </a:lnTo>
                <a:lnTo>
                  <a:pt x="1982" y="17198"/>
                </a:lnTo>
                <a:lnTo>
                  <a:pt x="0" y="28193"/>
                </a:lnTo>
                <a:lnTo>
                  <a:pt x="1982" y="39189"/>
                </a:lnTo>
                <a:lnTo>
                  <a:pt x="7381" y="48148"/>
                </a:lnTo>
                <a:lnTo>
                  <a:pt x="15376" y="54179"/>
                </a:lnTo>
                <a:lnTo>
                  <a:pt x="25146" y="56387"/>
                </a:lnTo>
                <a:lnTo>
                  <a:pt x="34915" y="54179"/>
                </a:lnTo>
                <a:lnTo>
                  <a:pt x="42910" y="48148"/>
                </a:lnTo>
                <a:lnTo>
                  <a:pt x="48309" y="39189"/>
                </a:lnTo>
                <a:lnTo>
                  <a:pt x="50292" y="28193"/>
                </a:lnTo>
                <a:lnTo>
                  <a:pt x="48309" y="17198"/>
                </a:lnTo>
                <a:lnTo>
                  <a:pt x="42910" y="8239"/>
                </a:lnTo>
                <a:lnTo>
                  <a:pt x="34915" y="2208"/>
                </a:lnTo>
                <a:lnTo>
                  <a:pt x="25146" y="0"/>
                </a:lnTo>
                <a:close/>
              </a:path>
            </a:pathLst>
          </a:custGeom>
          <a:solidFill>
            <a:srgbClr val="FD66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4913376" y="3675888"/>
            <a:ext cx="45720" cy="53340"/>
          </a:xfrm>
          <a:custGeom>
            <a:avLst/>
            <a:gdLst/>
            <a:ahLst/>
            <a:cxnLst/>
            <a:rect l="l" t="t" r="r" b="b"/>
            <a:pathLst>
              <a:path w="45720" h="53339">
                <a:moveTo>
                  <a:pt x="22860" y="0"/>
                </a:moveTo>
                <a:lnTo>
                  <a:pt x="13983" y="2095"/>
                </a:lnTo>
                <a:lnTo>
                  <a:pt x="6715" y="7810"/>
                </a:lnTo>
                <a:lnTo>
                  <a:pt x="1803" y="16287"/>
                </a:lnTo>
                <a:lnTo>
                  <a:pt x="0" y="26669"/>
                </a:lnTo>
                <a:lnTo>
                  <a:pt x="1803" y="37052"/>
                </a:lnTo>
                <a:lnTo>
                  <a:pt x="6715" y="45529"/>
                </a:lnTo>
                <a:lnTo>
                  <a:pt x="13983" y="51244"/>
                </a:lnTo>
                <a:lnTo>
                  <a:pt x="22860" y="53339"/>
                </a:lnTo>
                <a:lnTo>
                  <a:pt x="31736" y="51244"/>
                </a:lnTo>
                <a:lnTo>
                  <a:pt x="39004" y="45529"/>
                </a:lnTo>
                <a:lnTo>
                  <a:pt x="43916" y="37052"/>
                </a:lnTo>
                <a:lnTo>
                  <a:pt x="45720" y="26669"/>
                </a:lnTo>
                <a:lnTo>
                  <a:pt x="43916" y="16287"/>
                </a:lnTo>
                <a:lnTo>
                  <a:pt x="39004" y="7810"/>
                </a:lnTo>
                <a:lnTo>
                  <a:pt x="31736" y="2095"/>
                </a:lnTo>
                <a:lnTo>
                  <a:pt x="22860" y="0"/>
                </a:lnTo>
                <a:close/>
              </a:path>
            </a:pathLst>
          </a:custGeom>
          <a:solidFill>
            <a:srgbClr val="FD63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4913376" y="3675888"/>
            <a:ext cx="45720" cy="53340"/>
          </a:xfrm>
          <a:custGeom>
            <a:avLst/>
            <a:gdLst/>
            <a:ahLst/>
            <a:cxnLst/>
            <a:rect l="l" t="t" r="r" b="b"/>
            <a:pathLst>
              <a:path w="45720" h="53339">
                <a:moveTo>
                  <a:pt x="22860" y="0"/>
                </a:moveTo>
                <a:lnTo>
                  <a:pt x="13983" y="2095"/>
                </a:lnTo>
                <a:lnTo>
                  <a:pt x="6715" y="7810"/>
                </a:lnTo>
                <a:lnTo>
                  <a:pt x="1803" y="16287"/>
                </a:lnTo>
                <a:lnTo>
                  <a:pt x="0" y="26669"/>
                </a:lnTo>
                <a:lnTo>
                  <a:pt x="1803" y="37052"/>
                </a:lnTo>
                <a:lnTo>
                  <a:pt x="6715" y="45529"/>
                </a:lnTo>
                <a:lnTo>
                  <a:pt x="13983" y="51244"/>
                </a:lnTo>
                <a:lnTo>
                  <a:pt x="22860" y="53339"/>
                </a:lnTo>
                <a:lnTo>
                  <a:pt x="31736" y="51244"/>
                </a:lnTo>
                <a:lnTo>
                  <a:pt x="39004" y="45529"/>
                </a:lnTo>
                <a:lnTo>
                  <a:pt x="43916" y="37052"/>
                </a:lnTo>
                <a:lnTo>
                  <a:pt x="45720" y="26669"/>
                </a:lnTo>
                <a:lnTo>
                  <a:pt x="43916" y="16287"/>
                </a:lnTo>
                <a:lnTo>
                  <a:pt x="39004" y="7810"/>
                </a:lnTo>
                <a:lnTo>
                  <a:pt x="31736" y="2095"/>
                </a:lnTo>
                <a:lnTo>
                  <a:pt x="22860" y="0"/>
                </a:lnTo>
                <a:close/>
              </a:path>
            </a:pathLst>
          </a:custGeom>
          <a:solidFill>
            <a:srgbClr val="FD6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4914900" y="3677411"/>
            <a:ext cx="43180" cy="52069"/>
          </a:xfrm>
          <a:custGeom>
            <a:avLst/>
            <a:gdLst/>
            <a:ahLst/>
            <a:cxnLst/>
            <a:rect l="l" t="t" r="r" b="b"/>
            <a:pathLst>
              <a:path w="43179" h="52070">
                <a:moveTo>
                  <a:pt x="21336" y="0"/>
                </a:moveTo>
                <a:lnTo>
                  <a:pt x="13019" y="2030"/>
                </a:lnTo>
                <a:lnTo>
                  <a:pt x="6238" y="7572"/>
                </a:lnTo>
                <a:lnTo>
                  <a:pt x="1672" y="15805"/>
                </a:lnTo>
                <a:lnTo>
                  <a:pt x="0" y="25907"/>
                </a:lnTo>
                <a:lnTo>
                  <a:pt x="1672" y="36010"/>
                </a:lnTo>
                <a:lnTo>
                  <a:pt x="6238" y="44243"/>
                </a:lnTo>
                <a:lnTo>
                  <a:pt x="13019" y="49785"/>
                </a:lnTo>
                <a:lnTo>
                  <a:pt x="21336" y="51815"/>
                </a:lnTo>
                <a:lnTo>
                  <a:pt x="29652" y="49785"/>
                </a:lnTo>
                <a:lnTo>
                  <a:pt x="36433" y="44243"/>
                </a:lnTo>
                <a:lnTo>
                  <a:pt x="40999" y="36010"/>
                </a:lnTo>
                <a:lnTo>
                  <a:pt x="42672" y="25907"/>
                </a:lnTo>
                <a:lnTo>
                  <a:pt x="40999" y="15805"/>
                </a:lnTo>
                <a:lnTo>
                  <a:pt x="36433" y="7572"/>
                </a:lnTo>
                <a:lnTo>
                  <a:pt x="29652" y="2030"/>
                </a:lnTo>
                <a:lnTo>
                  <a:pt x="21336" y="0"/>
                </a:lnTo>
                <a:close/>
              </a:path>
            </a:pathLst>
          </a:custGeom>
          <a:solidFill>
            <a:srgbClr val="FD5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4914900" y="3680459"/>
            <a:ext cx="43180" cy="45720"/>
          </a:xfrm>
          <a:custGeom>
            <a:avLst/>
            <a:gdLst/>
            <a:ahLst/>
            <a:cxnLst/>
            <a:rect l="l" t="t" r="r" b="b"/>
            <a:pathLst>
              <a:path w="43179" h="45720">
                <a:moveTo>
                  <a:pt x="21336" y="0"/>
                </a:moveTo>
                <a:lnTo>
                  <a:pt x="13019" y="1803"/>
                </a:lnTo>
                <a:lnTo>
                  <a:pt x="6238" y="6715"/>
                </a:lnTo>
                <a:lnTo>
                  <a:pt x="1672" y="13983"/>
                </a:lnTo>
                <a:lnTo>
                  <a:pt x="0" y="22859"/>
                </a:lnTo>
                <a:lnTo>
                  <a:pt x="1672" y="31736"/>
                </a:lnTo>
                <a:lnTo>
                  <a:pt x="6238" y="39004"/>
                </a:lnTo>
                <a:lnTo>
                  <a:pt x="13019" y="43916"/>
                </a:lnTo>
                <a:lnTo>
                  <a:pt x="21336" y="45719"/>
                </a:lnTo>
                <a:lnTo>
                  <a:pt x="29652" y="43916"/>
                </a:lnTo>
                <a:lnTo>
                  <a:pt x="36433" y="39004"/>
                </a:lnTo>
                <a:lnTo>
                  <a:pt x="40999" y="31736"/>
                </a:lnTo>
                <a:lnTo>
                  <a:pt x="42672" y="22859"/>
                </a:lnTo>
                <a:lnTo>
                  <a:pt x="40999" y="13983"/>
                </a:lnTo>
                <a:lnTo>
                  <a:pt x="36433" y="6715"/>
                </a:lnTo>
                <a:lnTo>
                  <a:pt x="29652" y="1803"/>
                </a:lnTo>
                <a:lnTo>
                  <a:pt x="21336" y="0"/>
                </a:lnTo>
                <a:close/>
              </a:path>
            </a:pathLst>
          </a:custGeom>
          <a:solidFill>
            <a:srgbClr val="FD5E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4916423" y="3681984"/>
            <a:ext cx="41275" cy="43180"/>
          </a:xfrm>
          <a:custGeom>
            <a:avLst/>
            <a:gdLst/>
            <a:ahLst/>
            <a:cxnLst/>
            <a:rect l="l" t="t" r="r" b="b"/>
            <a:pathLst>
              <a:path w="41275" h="43179">
                <a:moveTo>
                  <a:pt x="20574" y="0"/>
                </a:moveTo>
                <a:lnTo>
                  <a:pt x="12590" y="1672"/>
                </a:lnTo>
                <a:lnTo>
                  <a:pt x="6048" y="6238"/>
                </a:lnTo>
                <a:lnTo>
                  <a:pt x="1625" y="13019"/>
                </a:lnTo>
                <a:lnTo>
                  <a:pt x="0" y="21336"/>
                </a:lnTo>
                <a:lnTo>
                  <a:pt x="1625" y="29652"/>
                </a:lnTo>
                <a:lnTo>
                  <a:pt x="6048" y="36433"/>
                </a:lnTo>
                <a:lnTo>
                  <a:pt x="12590" y="40999"/>
                </a:lnTo>
                <a:lnTo>
                  <a:pt x="20574" y="42672"/>
                </a:lnTo>
                <a:lnTo>
                  <a:pt x="28557" y="40999"/>
                </a:lnTo>
                <a:lnTo>
                  <a:pt x="35099" y="36433"/>
                </a:lnTo>
                <a:lnTo>
                  <a:pt x="39522" y="29652"/>
                </a:lnTo>
                <a:lnTo>
                  <a:pt x="41148" y="21336"/>
                </a:lnTo>
                <a:lnTo>
                  <a:pt x="39522" y="13019"/>
                </a:lnTo>
                <a:lnTo>
                  <a:pt x="35099" y="6238"/>
                </a:lnTo>
                <a:lnTo>
                  <a:pt x="28557" y="1672"/>
                </a:lnTo>
                <a:lnTo>
                  <a:pt x="20574" y="0"/>
                </a:lnTo>
                <a:close/>
              </a:path>
            </a:pathLst>
          </a:custGeom>
          <a:solidFill>
            <a:srgbClr val="FD5C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4916423" y="3681984"/>
            <a:ext cx="40005" cy="43180"/>
          </a:xfrm>
          <a:custGeom>
            <a:avLst/>
            <a:gdLst/>
            <a:ahLst/>
            <a:cxnLst/>
            <a:rect l="l" t="t" r="r" b="b"/>
            <a:pathLst>
              <a:path w="40004" h="43179">
                <a:moveTo>
                  <a:pt x="19812" y="0"/>
                </a:moveTo>
                <a:lnTo>
                  <a:pt x="12108" y="1672"/>
                </a:lnTo>
                <a:lnTo>
                  <a:pt x="5810" y="6238"/>
                </a:lnTo>
                <a:lnTo>
                  <a:pt x="1559" y="13019"/>
                </a:lnTo>
                <a:lnTo>
                  <a:pt x="0" y="21336"/>
                </a:lnTo>
                <a:lnTo>
                  <a:pt x="1559" y="29652"/>
                </a:lnTo>
                <a:lnTo>
                  <a:pt x="5810" y="36433"/>
                </a:lnTo>
                <a:lnTo>
                  <a:pt x="12108" y="40999"/>
                </a:lnTo>
                <a:lnTo>
                  <a:pt x="19812" y="42672"/>
                </a:lnTo>
                <a:lnTo>
                  <a:pt x="27515" y="40999"/>
                </a:lnTo>
                <a:lnTo>
                  <a:pt x="33813" y="36433"/>
                </a:lnTo>
                <a:lnTo>
                  <a:pt x="38064" y="29652"/>
                </a:lnTo>
                <a:lnTo>
                  <a:pt x="39624" y="21336"/>
                </a:lnTo>
                <a:lnTo>
                  <a:pt x="38064" y="13019"/>
                </a:lnTo>
                <a:lnTo>
                  <a:pt x="33813" y="6238"/>
                </a:lnTo>
                <a:lnTo>
                  <a:pt x="27515" y="1672"/>
                </a:lnTo>
                <a:lnTo>
                  <a:pt x="19812" y="0"/>
                </a:lnTo>
                <a:close/>
              </a:path>
            </a:pathLst>
          </a:custGeom>
          <a:solidFill>
            <a:srgbClr val="FD5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4916423" y="3681984"/>
            <a:ext cx="40005" cy="41275"/>
          </a:xfrm>
          <a:custGeom>
            <a:avLst/>
            <a:gdLst/>
            <a:ahLst/>
            <a:cxnLst/>
            <a:rect l="l" t="t" r="r" b="b"/>
            <a:pathLst>
              <a:path w="40004" h="41275">
                <a:moveTo>
                  <a:pt x="19812" y="0"/>
                </a:moveTo>
                <a:lnTo>
                  <a:pt x="12108" y="1625"/>
                </a:lnTo>
                <a:lnTo>
                  <a:pt x="5810" y="6048"/>
                </a:lnTo>
                <a:lnTo>
                  <a:pt x="1559" y="12590"/>
                </a:lnTo>
                <a:lnTo>
                  <a:pt x="0" y="20574"/>
                </a:lnTo>
                <a:lnTo>
                  <a:pt x="1559" y="28557"/>
                </a:lnTo>
                <a:lnTo>
                  <a:pt x="5810" y="35099"/>
                </a:lnTo>
                <a:lnTo>
                  <a:pt x="12108" y="39522"/>
                </a:lnTo>
                <a:lnTo>
                  <a:pt x="19812" y="41148"/>
                </a:lnTo>
                <a:lnTo>
                  <a:pt x="27515" y="39522"/>
                </a:lnTo>
                <a:lnTo>
                  <a:pt x="33813" y="35099"/>
                </a:lnTo>
                <a:lnTo>
                  <a:pt x="38064" y="28557"/>
                </a:lnTo>
                <a:lnTo>
                  <a:pt x="39624" y="20574"/>
                </a:lnTo>
                <a:lnTo>
                  <a:pt x="38064" y="12590"/>
                </a:lnTo>
                <a:lnTo>
                  <a:pt x="33813" y="6048"/>
                </a:lnTo>
                <a:lnTo>
                  <a:pt x="27515" y="1625"/>
                </a:lnTo>
                <a:lnTo>
                  <a:pt x="19812" y="0"/>
                </a:lnTo>
                <a:close/>
              </a:path>
            </a:pathLst>
          </a:custGeom>
          <a:solidFill>
            <a:srgbClr val="FD57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4917947" y="3683508"/>
            <a:ext cx="35560" cy="38100"/>
          </a:xfrm>
          <a:custGeom>
            <a:avLst/>
            <a:gdLst/>
            <a:ahLst/>
            <a:cxnLst/>
            <a:rect l="l" t="t" r="r" b="b"/>
            <a:pathLst>
              <a:path w="35560" h="38100">
                <a:moveTo>
                  <a:pt x="17525" y="0"/>
                </a:moveTo>
                <a:lnTo>
                  <a:pt x="10715" y="1494"/>
                </a:lnTo>
                <a:lnTo>
                  <a:pt x="5143" y="5572"/>
                </a:lnTo>
                <a:lnTo>
                  <a:pt x="1381" y="11626"/>
                </a:lnTo>
                <a:lnTo>
                  <a:pt x="0" y="19050"/>
                </a:lnTo>
                <a:lnTo>
                  <a:pt x="1381" y="26473"/>
                </a:lnTo>
                <a:lnTo>
                  <a:pt x="5143" y="32527"/>
                </a:lnTo>
                <a:lnTo>
                  <a:pt x="10715" y="36605"/>
                </a:lnTo>
                <a:lnTo>
                  <a:pt x="17525" y="38100"/>
                </a:lnTo>
                <a:lnTo>
                  <a:pt x="24336" y="36605"/>
                </a:lnTo>
                <a:lnTo>
                  <a:pt x="29908" y="32527"/>
                </a:lnTo>
                <a:lnTo>
                  <a:pt x="33670" y="26473"/>
                </a:lnTo>
                <a:lnTo>
                  <a:pt x="35051" y="19050"/>
                </a:lnTo>
                <a:lnTo>
                  <a:pt x="33670" y="11626"/>
                </a:lnTo>
                <a:lnTo>
                  <a:pt x="29908" y="5572"/>
                </a:lnTo>
                <a:lnTo>
                  <a:pt x="24336" y="1494"/>
                </a:lnTo>
                <a:lnTo>
                  <a:pt x="17525" y="0"/>
                </a:lnTo>
                <a:close/>
              </a:path>
            </a:pathLst>
          </a:custGeom>
          <a:solidFill>
            <a:srgbClr val="FD5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4917947" y="3683508"/>
            <a:ext cx="35560" cy="36830"/>
          </a:xfrm>
          <a:custGeom>
            <a:avLst/>
            <a:gdLst/>
            <a:ahLst/>
            <a:cxnLst/>
            <a:rect l="l" t="t" r="r" b="b"/>
            <a:pathLst>
              <a:path w="35560" h="36829">
                <a:moveTo>
                  <a:pt x="27177" y="0"/>
                </a:moveTo>
                <a:lnTo>
                  <a:pt x="7874" y="0"/>
                </a:lnTo>
                <a:lnTo>
                  <a:pt x="0" y="8128"/>
                </a:lnTo>
                <a:lnTo>
                  <a:pt x="0" y="28448"/>
                </a:lnTo>
                <a:lnTo>
                  <a:pt x="7874" y="36576"/>
                </a:lnTo>
                <a:lnTo>
                  <a:pt x="27177" y="36576"/>
                </a:lnTo>
                <a:lnTo>
                  <a:pt x="35051" y="28448"/>
                </a:lnTo>
                <a:lnTo>
                  <a:pt x="35051" y="8128"/>
                </a:lnTo>
                <a:lnTo>
                  <a:pt x="27177" y="0"/>
                </a:lnTo>
                <a:close/>
              </a:path>
            </a:pathLst>
          </a:custGeom>
          <a:solidFill>
            <a:srgbClr val="FD53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4920996" y="3685032"/>
            <a:ext cx="30480" cy="35560"/>
          </a:xfrm>
          <a:custGeom>
            <a:avLst/>
            <a:gdLst/>
            <a:ahLst/>
            <a:cxnLst/>
            <a:rect l="l" t="t" r="r" b="b"/>
            <a:pathLst>
              <a:path w="30479" h="35560">
                <a:moveTo>
                  <a:pt x="23621" y="0"/>
                </a:moveTo>
                <a:lnTo>
                  <a:pt x="6857" y="0"/>
                </a:lnTo>
                <a:lnTo>
                  <a:pt x="0" y="7874"/>
                </a:lnTo>
                <a:lnTo>
                  <a:pt x="0" y="27178"/>
                </a:lnTo>
                <a:lnTo>
                  <a:pt x="6857" y="35052"/>
                </a:lnTo>
                <a:lnTo>
                  <a:pt x="23621" y="35052"/>
                </a:lnTo>
                <a:lnTo>
                  <a:pt x="30479" y="27178"/>
                </a:lnTo>
                <a:lnTo>
                  <a:pt x="30479" y="7874"/>
                </a:lnTo>
                <a:lnTo>
                  <a:pt x="23621" y="0"/>
                </a:lnTo>
                <a:close/>
              </a:path>
            </a:pathLst>
          </a:custGeom>
          <a:solidFill>
            <a:srgbClr val="FD52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4922520" y="3685032"/>
            <a:ext cx="30480" cy="35560"/>
          </a:xfrm>
          <a:custGeom>
            <a:avLst/>
            <a:gdLst/>
            <a:ahLst/>
            <a:cxnLst/>
            <a:rect l="l" t="t" r="r" b="b"/>
            <a:pathLst>
              <a:path w="30479" h="35560">
                <a:moveTo>
                  <a:pt x="23621" y="0"/>
                </a:moveTo>
                <a:lnTo>
                  <a:pt x="6857" y="0"/>
                </a:lnTo>
                <a:lnTo>
                  <a:pt x="0" y="7874"/>
                </a:lnTo>
                <a:lnTo>
                  <a:pt x="0" y="27178"/>
                </a:lnTo>
                <a:lnTo>
                  <a:pt x="6857" y="35052"/>
                </a:lnTo>
                <a:lnTo>
                  <a:pt x="23621" y="35052"/>
                </a:lnTo>
                <a:lnTo>
                  <a:pt x="30479" y="27178"/>
                </a:lnTo>
                <a:lnTo>
                  <a:pt x="30479" y="7874"/>
                </a:lnTo>
                <a:lnTo>
                  <a:pt x="23621" y="0"/>
                </a:lnTo>
                <a:close/>
              </a:path>
            </a:pathLst>
          </a:custGeom>
          <a:solidFill>
            <a:srgbClr val="FD5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4922520" y="3688079"/>
            <a:ext cx="30480" cy="29209"/>
          </a:xfrm>
          <a:custGeom>
            <a:avLst/>
            <a:gdLst/>
            <a:ahLst/>
            <a:cxnLst/>
            <a:rect l="l" t="t" r="r" b="b"/>
            <a:pathLst>
              <a:path w="30479" h="29210">
                <a:moveTo>
                  <a:pt x="23621" y="0"/>
                </a:moveTo>
                <a:lnTo>
                  <a:pt x="6857" y="0"/>
                </a:lnTo>
                <a:lnTo>
                  <a:pt x="0" y="6477"/>
                </a:lnTo>
                <a:lnTo>
                  <a:pt x="0" y="22479"/>
                </a:lnTo>
                <a:lnTo>
                  <a:pt x="6857" y="28956"/>
                </a:lnTo>
                <a:lnTo>
                  <a:pt x="23621" y="28956"/>
                </a:lnTo>
                <a:lnTo>
                  <a:pt x="30479" y="22479"/>
                </a:lnTo>
                <a:lnTo>
                  <a:pt x="30479" y="6477"/>
                </a:lnTo>
                <a:lnTo>
                  <a:pt x="23621" y="0"/>
                </a:lnTo>
                <a:close/>
              </a:path>
            </a:pathLst>
          </a:custGeom>
          <a:solidFill>
            <a:srgbClr val="FD4E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4924044" y="3688079"/>
            <a:ext cx="32384" cy="29209"/>
          </a:xfrm>
          <a:custGeom>
            <a:avLst/>
            <a:gdLst/>
            <a:ahLst/>
            <a:cxnLst/>
            <a:rect l="l" t="t" r="r" b="b"/>
            <a:pathLst>
              <a:path w="32385" h="29210">
                <a:moveTo>
                  <a:pt x="24891" y="0"/>
                </a:moveTo>
                <a:lnTo>
                  <a:pt x="7111" y="0"/>
                </a:lnTo>
                <a:lnTo>
                  <a:pt x="0" y="6477"/>
                </a:lnTo>
                <a:lnTo>
                  <a:pt x="0" y="22479"/>
                </a:lnTo>
                <a:lnTo>
                  <a:pt x="7111" y="28956"/>
                </a:lnTo>
                <a:lnTo>
                  <a:pt x="24891" y="28956"/>
                </a:lnTo>
                <a:lnTo>
                  <a:pt x="32003" y="22479"/>
                </a:lnTo>
                <a:lnTo>
                  <a:pt x="32003" y="6477"/>
                </a:lnTo>
                <a:lnTo>
                  <a:pt x="24891" y="0"/>
                </a:lnTo>
                <a:close/>
              </a:path>
            </a:pathLst>
          </a:custGeom>
          <a:solidFill>
            <a:srgbClr val="FD4B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4924044" y="3689603"/>
            <a:ext cx="3175" cy="30480"/>
          </a:xfrm>
          <a:custGeom>
            <a:avLst/>
            <a:gdLst/>
            <a:ahLst/>
            <a:cxnLst/>
            <a:rect l="l" t="t" r="r" b="b"/>
            <a:pathLst>
              <a:path w="3175" h="30479">
                <a:moveTo>
                  <a:pt x="0" y="30480"/>
                </a:moveTo>
                <a:lnTo>
                  <a:pt x="3047" y="30480"/>
                </a:lnTo>
                <a:lnTo>
                  <a:pt x="3047" y="0"/>
                </a:lnTo>
                <a:lnTo>
                  <a:pt x="0" y="0"/>
                </a:lnTo>
                <a:lnTo>
                  <a:pt x="0" y="30480"/>
                </a:lnTo>
                <a:close/>
              </a:path>
            </a:pathLst>
          </a:custGeom>
          <a:solidFill>
            <a:srgbClr val="FD49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4927091" y="3689603"/>
            <a:ext cx="30480" cy="30480"/>
          </a:xfrm>
          <a:custGeom>
            <a:avLst/>
            <a:gdLst/>
            <a:ahLst/>
            <a:cxnLst/>
            <a:rect l="l" t="t" r="r" b="b"/>
            <a:pathLst>
              <a:path w="30479" h="30479">
                <a:moveTo>
                  <a:pt x="23622" y="0"/>
                </a:moveTo>
                <a:lnTo>
                  <a:pt x="6858" y="0"/>
                </a:lnTo>
                <a:lnTo>
                  <a:pt x="0" y="6858"/>
                </a:lnTo>
                <a:lnTo>
                  <a:pt x="0" y="23622"/>
                </a:lnTo>
                <a:lnTo>
                  <a:pt x="6858" y="30480"/>
                </a:lnTo>
                <a:lnTo>
                  <a:pt x="23622" y="30480"/>
                </a:lnTo>
                <a:lnTo>
                  <a:pt x="30480" y="23622"/>
                </a:lnTo>
                <a:lnTo>
                  <a:pt x="30480" y="6858"/>
                </a:lnTo>
                <a:lnTo>
                  <a:pt x="23622" y="0"/>
                </a:lnTo>
                <a:close/>
              </a:path>
            </a:pathLst>
          </a:custGeom>
          <a:solidFill>
            <a:srgbClr val="FD46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4927091" y="3691128"/>
            <a:ext cx="30480" cy="30480"/>
          </a:xfrm>
          <a:custGeom>
            <a:avLst/>
            <a:gdLst/>
            <a:ahLst/>
            <a:cxnLst/>
            <a:rect l="l" t="t" r="r" b="b"/>
            <a:pathLst>
              <a:path w="30479" h="30479">
                <a:moveTo>
                  <a:pt x="23622" y="0"/>
                </a:moveTo>
                <a:lnTo>
                  <a:pt x="6858" y="0"/>
                </a:lnTo>
                <a:lnTo>
                  <a:pt x="0" y="6858"/>
                </a:lnTo>
                <a:lnTo>
                  <a:pt x="0" y="23622"/>
                </a:lnTo>
                <a:lnTo>
                  <a:pt x="6858" y="30480"/>
                </a:lnTo>
                <a:lnTo>
                  <a:pt x="23622" y="30480"/>
                </a:lnTo>
                <a:lnTo>
                  <a:pt x="30480" y="23622"/>
                </a:lnTo>
                <a:lnTo>
                  <a:pt x="30480" y="6858"/>
                </a:lnTo>
                <a:lnTo>
                  <a:pt x="23622" y="0"/>
                </a:lnTo>
                <a:close/>
              </a:path>
            </a:pathLst>
          </a:custGeom>
          <a:solidFill>
            <a:srgbClr val="FD4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4928615" y="3692652"/>
            <a:ext cx="30480" cy="30480"/>
          </a:xfrm>
          <a:custGeom>
            <a:avLst/>
            <a:gdLst/>
            <a:ahLst/>
            <a:cxnLst/>
            <a:rect l="l" t="t" r="r" b="b"/>
            <a:pathLst>
              <a:path w="30479" h="30479">
                <a:moveTo>
                  <a:pt x="23622" y="0"/>
                </a:moveTo>
                <a:lnTo>
                  <a:pt x="6858" y="0"/>
                </a:lnTo>
                <a:lnTo>
                  <a:pt x="0" y="6858"/>
                </a:lnTo>
                <a:lnTo>
                  <a:pt x="0" y="23622"/>
                </a:lnTo>
                <a:lnTo>
                  <a:pt x="6858" y="30480"/>
                </a:lnTo>
                <a:lnTo>
                  <a:pt x="23622" y="30480"/>
                </a:lnTo>
                <a:lnTo>
                  <a:pt x="30480" y="23622"/>
                </a:lnTo>
                <a:lnTo>
                  <a:pt x="30480" y="6858"/>
                </a:lnTo>
                <a:lnTo>
                  <a:pt x="23622" y="0"/>
                </a:lnTo>
                <a:close/>
              </a:path>
            </a:pathLst>
          </a:custGeom>
          <a:solidFill>
            <a:srgbClr val="FD42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4928615" y="3694176"/>
            <a:ext cx="30480" cy="30480"/>
          </a:xfrm>
          <a:custGeom>
            <a:avLst/>
            <a:gdLst/>
            <a:ahLst/>
            <a:cxnLst/>
            <a:rect l="l" t="t" r="r" b="b"/>
            <a:pathLst>
              <a:path w="30479" h="30479">
                <a:moveTo>
                  <a:pt x="23622" y="0"/>
                </a:moveTo>
                <a:lnTo>
                  <a:pt x="6858" y="0"/>
                </a:lnTo>
                <a:lnTo>
                  <a:pt x="0" y="6857"/>
                </a:lnTo>
                <a:lnTo>
                  <a:pt x="0" y="23622"/>
                </a:lnTo>
                <a:lnTo>
                  <a:pt x="6858" y="30480"/>
                </a:lnTo>
                <a:lnTo>
                  <a:pt x="23622" y="30480"/>
                </a:lnTo>
                <a:lnTo>
                  <a:pt x="30480" y="23622"/>
                </a:lnTo>
                <a:lnTo>
                  <a:pt x="30480" y="6857"/>
                </a:lnTo>
                <a:lnTo>
                  <a:pt x="23622" y="0"/>
                </a:lnTo>
                <a:close/>
              </a:path>
            </a:pathLst>
          </a:custGeom>
          <a:solidFill>
            <a:srgbClr val="FD4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4930140" y="3694176"/>
            <a:ext cx="30480" cy="30480"/>
          </a:xfrm>
          <a:custGeom>
            <a:avLst/>
            <a:gdLst/>
            <a:ahLst/>
            <a:cxnLst/>
            <a:rect l="l" t="t" r="r" b="b"/>
            <a:pathLst>
              <a:path w="30479" h="30479">
                <a:moveTo>
                  <a:pt x="23622" y="0"/>
                </a:moveTo>
                <a:lnTo>
                  <a:pt x="6858" y="0"/>
                </a:lnTo>
                <a:lnTo>
                  <a:pt x="0" y="6857"/>
                </a:lnTo>
                <a:lnTo>
                  <a:pt x="0" y="23622"/>
                </a:lnTo>
                <a:lnTo>
                  <a:pt x="6858" y="30480"/>
                </a:lnTo>
                <a:lnTo>
                  <a:pt x="23622" y="30480"/>
                </a:lnTo>
                <a:lnTo>
                  <a:pt x="30480" y="23622"/>
                </a:lnTo>
                <a:lnTo>
                  <a:pt x="30480" y="6857"/>
                </a:lnTo>
                <a:lnTo>
                  <a:pt x="23622" y="0"/>
                </a:lnTo>
                <a:close/>
              </a:path>
            </a:pathLst>
          </a:custGeom>
          <a:solidFill>
            <a:srgbClr val="FD3D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4931664" y="3697223"/>
            <a:ext cx="32384" cy="29209"/>
          </a:xfrm>
          <a:custGeom>
            <a:avLst/>
            <a:gdLst/>
            <a:ahLst/>
            <a:cxnLst/>
            <a:rect l="l" t="t" r="r" b="b"/>
            <a:pathLst>
              <a:path w="32385" h="29210">
                <a:moveTo>
                  <a:pt x="24891" y="0"/>
                </a:moveTo>
                <a:lnTo>
                  <a:pt x="7112" y="0"/>
                </a:lnTo>
                <a:lnTo>
                  <a:pt x="0" y="6476"/>
                </a:lnTo>
                <a:lnTo>
                  <a:pt x="0" y="22478"/>
                </a:lnTo>
                <a:lnTo>
                  <a:pt x="7112" y="28956"/>
                </a:lnTo>
                <a:lnTo>
                  <a:pt x="24891" y="28956"/>
                </a:lnTo>
                <a:lnTo>
                  <a:pt x="32003" y="22478"/>
                </a:lnTo>
                <a:lnTo>
                  <a:pt x="32003" y="6476"/>
                </a:lnTo>
                <a:lnTo>
                  <a:pt x="24891" y="0"/>
                </a:lnTo>
                <a:close/>
              </a:path>
            </a:pathLst>
          </a:custGeom>
          <a:solidFill>
            <a:srgbClr val="FD3B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4931664" y="3698747"/>
            <a:ext cx="32384" cy="30480"/>
          </a:xfrm>
          <a:custGeom>
            <a:avLst/>
            <a:gdLst/>
            <a:ahLst/>
            <a:cxnLst/>
            <a:rect l="l" t="t" r="r" b="b"/>
            <a:pathLst>
              <a:path w="32385" h="30479">
                <a:moveTo>
                  <a:pt x="24891" y="0"/>
                </a:moveTo>
                <a:lnTo>
                  <a:pt x="7112" y="0"/>
                </a:lnTo>
                <a:lnTo>
                  <a:pt x="0" y="6857"/>
                </a:lnTo>
                <a:lnTo>
                  <a:pt x="0" y="23621"/>
                </a:lnTo>
                <a:lnTo>
                  <a:pt x="7112" y="30479"/>
                </a:lnTo>
                <a:lnTo>
                  <a:pt x="24891" y="30479"/>
                </a:lnTo>
                <a:lnTo>
                  <a:pt x="32003" y="23621"/>
                </a:lnTo>
                <a:lnTo>
                  <a:pt x="32003" y="6857"/>
                </a:lnTo>
                <a:lnTo>
                  <a:pt x="24891" y="0"/>
                </a:lnTo>
                <a:close/>
              </a:path>
            </a:pathLst>
          </a:custGeom>
          <a:solidFill>
            <a:srgbClr val="FD39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4934711" y="3700271"/>
            <a:ext cx="30480" cy="30480"/>
          </a:xfrm>
          <a:custGeom>
            <a:avLst/>
            <a:gdLst/>
            <a:ahLst/>
            <a:cxnLst/>
            <a:rect l="l" t="t" r="r" b="b"/>
            <a:pathLst>
              <a:path w="30479" h="30479">
                <a:moveTo>
                  <a:pt x="23622" y="0"/>
                </a:moveTo>
                <a:lnTo>
                  <a:pt x="6858" y="0"/>
                </a:lnTo>
                <a:lnTo>
                  <a:pt x="0" y="6857"/>
                </a:lnTo>
                <a:lnTo>
                  <a:pt x="0" y="23621"/>
                </a:lnTo>
                <a:lnTo>
                  <a:pt x="6858" y="30479"/>
                </a:lnTo>
                <a:lnTo>
                  <a:pt x="23622" y="30479"/>
                </a:lnTo>
                <a:lnTo>
                  <a:pt x="30479" y="23621"/>
                </a:lnTo>
                <a:lnTo>
                  <a:pt x="30479" y="6857"/>
                </a:lnTo>
                <a:lnTo>
                  <a:pt x="23622" y="0"/>
                </a:lnTo>
                <a:close/>
              </a:path>
            </a:pathLst>
          </a:custGeom>
          <a:solidFill>
            <a:srgbClr val="FD38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4934711" y="3700271"/>
            <a:ext cx="30480" cy="30480"/>
          </a:xfrm>
          <a:custGeom>
            <a:avLst/>
            <a:gdLst/>
            <a:ahLst/>
            <a:cxnLst/>
            <a:rect l="l" t="t" r="r" b="b"/>
            <a:pathLst>
              <a:path w="30479" h="30479">
                <a:moveTo>
                  <a:pt x="23622" y="0"/>
                </a:moveTo>
                <a:lnTo>
                  <a:pt x="6858" y="0"/>
                </a:lnTo>
                <a:lnTo>
                  <a:pt x="0" y="6857"/>
                </a:lnTo>
                <a:lnTo>
                  <a:pt x="0" y="23621"/>
                </a:lnTo>
                <a:lnTo>
                  <a:pt x="6858" y="30479"/>
                </a:lnTo>
                <a:lnTo>
                  <a:pt x="23622" y="30479"/>
                </a:lnTo>
                <a:lnTo>
                  <a:pt x="30479" y="23621"/>
                </a:lnTo>
                <a:lnTo>
                  <a:pt x="30479" y="6857"/>
                </a:lnTo>
                <a:lnTo>
                  <a:pt x="23622" y="0"/>
                </a:lnTo>
                <a:close/>
              </a:path>
            </a:pathLst>
          </a:custGeom>
          <a:solidFill>
            <a:srgbClr val="FD36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5113020" y="3592067"/>
            <a:ext cx="195071" cy="22555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5385815" y="3592067"/>
            <a:ext cx="196596" cy="22555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5660135" y="3592067"/>
            <a:ext cx="198119" cy="22555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5932932" y="3592067"/>
            <a:ext cx="198120" cy="226060"/>
          </a:xfrm>
          <a:custGeom>
            <a:avLst/>
            <a:gdLst/>
            <a:ahLst/>
            <a:cxnLst/>
            <a:rect l="l" t="t" r="r" b="b"/>
            <a:pathLst>
              <a:path w="198120" h="226060">
                <a:moveTo>
                  <a:pt x="99059" y="0"/>
                </a:moveTo>
                <a:lnTo>
                  <a:pt x="60489" y="8870"/>
                </a:lnTo>
                <a:lnTo>
                  <a:pt x="29003" y="33051"/>
                </a:lnTo>
                <a:lnTo>
                  <a:pt x="7780" y="68901"/>
                </a:lnTo>
                <a:lnTo>
                  <a:pt x="0" y="112776"/>
                </a:lnTo>
                <a:lnTo>
                  <a:pt x="7780" y="156650"/>
                </a:lnTo>
                <a:lnTo>
                  <a:pt x="29003" y="192500"/>
                </a:lnTo>
                <a:lnTo>
                  <a:pt x="60489" y="216681"/>
                </a:lnTo>
                <a:lnTo>
                  <a:pt x="99059" y="225552"/>
                </a:lnTo>
                <a:lnTo>
                  <a:pt x="137630" y="216681"/>
                </a:lnTo>
                <a:lnTo>
                  <a:pt x="169116" y="192500"/>
                </a:lnTo>
                <a:lnTo>
                  <a:pt x="190339" y="156650"/>
                </a:lnTo>
                <a:lnTo>
                  <a:pt x="198119" y="112776"/>
                </a:lnTo>
                <a:lnTo>
                  <a:pt x="190339" y="68901"/>
                </a:lnTo>
                <a:lnTo>
                  <a:pt x="169116" y="33051"/>
                </a:lnTo>
                <a:lnTo>
                  <a:pt x="137630" y="8870"/>
                </a:lnTo>
                <a:lnTo>
                  <a:pt x="99059" y="0"/>
                </a:lnTo>
                <a:close/>
              </a:path>
            </a:pathLst>
          </a:custGeom>
          <a:solidFill>
            <a:srgbClr val="FDFD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5935979" y="3593591"/>
            <a:ext cx="193675" cy="220979"/>
          </a:xfrm>
          <a:custGeom>
            <a:avLst/>
            <a:gdLst/>
            <a:ahLst/>
            <a:cxnLst/>
            <a:rect l="l" t="t" r="r" b="b"/>
            <a:pathLst>
              <a:path w="193675" h="220979">
                <a:moveTo>
                  <a:pt x="96774" y="0"/>
                </a:moveTo>
                <a:lnTo>
                  <a:pt x="59096" y="8691"/>
                </a:lnTo>
                <a:lnTo>
                  <a:pt x="28336" y="32385"/>
                </a:lnTo>
                <a:lnTo>
                  <a:pt x="7602" y="67508"/>
                </a:lnTo>
                <a:lnTo>
                  <a:pt x="0" y="110490"/>
                </a:lnTo>
                <a:lnTo>
                  <a:pt x="7602" y="153471"/>
                </a:lnTo>
                <a:lnTo>
                  <a:pt x="28336" y="188595"/>
                </a:lnTo>
                <a:lnTo>
                  <a:pt x="59096" y="212288"/>
                </a:lnTo>
                <a:lnTo>
                  <a:pt x="96774" y="220980"/>
                </a:lnTo>
                <a:lnTo>
                  <a:pt x="134451" y="212288"/>
                </a:lnTo>
                <a:lnTo>
                  <a:pt x="165211" y="188595"/>
                </a:lnTo>
                <a:lnTo>
                  <a:pt x="185945" y="153471"/>
                </a:lnTo>
                <a:lnTo>
                  <a:pt x="193548" y="110490"/>
                </a:lnTo>
                <a:lnTo>
                  <a:pt x="185945" y="67508"/>
                </a:lnTo>
                <a:lnTo>
                  <a:pt x="165211" y="32385"/>
                </a:lnTo>
                <a:lnTo>
                  <a:pt x="134451" y="8691"/>
                </a:lnTo>
                <a:lnTo>
                  <a:pt x="96774" y="0"/>
                </a:lnTo>
                <a:close/>
              </a:path>
            </a:pathLst>
          </a:custGeom>
          <a:solidFill>
            <a:srgbClr val="FDFB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5935979" y="3593591"/>
            <a:ext cx="193675" cy="220979"/>
          </a:xfrm>
          <a:custGeom>
            <a:avLst/>
            <a:gdLst/>
            <a:ahLst/>
            <a:cxnLst/>
            <a:rect l="l" t="t" r="r" b="b"/>
            <a:pathLst>
              <a:path w="193675" h="220979">
                <a:moveTo>
                  <a:pt x="96774" y="0"/>
                </a:moveTo>
                <a:lnTo>
                  <a:pt x="59096" y="8691"/>
                </a:lnTo>
                <a:lnTo>
                  <a:pt x="28336" y="32385"/>
                </a:lnTo>
                <a:lnTo>
                  <a:pt x="7602" y="67508"/>
                </a:lnTo>
                <a:lnTo>
                  <a:pt x="0" y="110490"/>
                </a:lnTo>
                <a:lnTo>
                  <a:pt x="7602" y="153471"/>
                </a:lnTo>
                <a:lnTo>
                  <a:pt x="28336" y="188595"/>
                </a:lnTo>
                <a:lnTo>
                  <a:pt x="59096" y="212288"/>
                </a:lnTo>
                <a:lnTo>
                  <a:pt x="96774" y="220980"/>
                </a:lnTo>
                <a:lnTo>
                  <a:pt x="134451" y="212288"/>
                </a:lnTo>
                <a:lnTo>
                  <a:pt x="165211" y="188595"/>
                </a:lnTo>
                <a:lnTo>
                  <a:pt x="185945" y="153471"/>
                </a:lnTo>
                <a:lnTo>
                  <a:pt x="193548" y="110490"/>
                </a:lnTo>
                <a:lnTo>
                  <a:pt x="185945" y="67508"/>
                </a:lnTo>
                <a:lnTo>
                  <a:pt x="165211" y="32385"/>
                </a:lnTo>
                <a:lnTo>
                  <a:pt x="134451" y="8691"/>
                </a:lnTo>
                <a:lnTo>
                  <a:pt x="96774" y="0"/>
                </a:lnTo>
                <a:close/>
              </a:path>
            </a:pathLst>
          </a:custGeom>
          <a:solidFill>
            <a:srgbClr val="FDF9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5937503" y="3595115"/>
            <a:ext cx="190500" cy="218440"/>
          </a:xfrm>
          <a:custGeom>
            <a:avLst/>
            <a:gdLst/>
            <a:ahLst/>
            <a:cxnLst/>
            <a:rect l="l" t="t" r="r" b="b"/>
            <a:pathLst>
              <a:path w="190500" h="218439">
                <a:moveTo>
                  <a:pt x="95250" y="0"/>
                </a:moveTo>
                <a:lnTo>
                  <a:pt x="58185" y="8560"/>
                </a:lnTo>
                <a:lnTo>
                  <a:pt x="27908" y="31908"/>
                </a:lnTo>
                <a:lnTo>
                  <a:pt x="7489" y="66544"/>
                </a:lnTo>
                <a:lnTo>
                  <a:pt x="0" y="108966"/>
                </a:lnTo>
                <a:lnTo>
                  <a:pt x="7489" y="151387"/>
                </a:lnTo>
                <a:lnTo>
                  <a:pt x="27908" y="186023"/>
                </a:lnTo>
                <a:lnTo>
                  <a:pt x="58185" y="209371"/>
                </a:lnTo>
                <a:lnTo>
                  <a:pt x="95250" y="217932"/>
                </a:lnTo>
                <a:lnTo>
                  <a:pt x="132314" y="209371"/>
                </a:lnTo>
                <a:lnTo>
                  <a:pt x="162591" y="186023"/>
                </a:lnTo>
                <a:lnTo>
                  <a:pt x="183010" y="151387"/>
                </a:lnTo>
                <a:lnTo>
                  <a:pt x="190500" y="108966"/>
                </a:lnTo>
                <a:lnTo>
                  <a:pt x="183010" y="66544"/>
                </a:lnTo>
                <a:lnTo>
                  <a:pt x="162591" y="31908"/>
                </a:lnTo>
                <a:lnTo>
                  <a:pt x="132314" y="8560"/>
                </a:lnTo>
                <a:lnTo>
                  <a:pt x="95250" y="0"/>
                </a:lnTo>
                <a:close/>
              </a:path>
            </a:pathLst>
          </a:custGeom>
          <a:solidFill>
            <a:srgbClr val="FDF8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5937503" y="3596640"/>
            <a:ext cx="190500" cy="215265"/>
          </a:xfrm>
          <a:custGeom>
            <a:avLst/>
            <a:gdLst/>
            <a:ahLst/>
            <a:cxnLst/>
            <a:rect l="l" t="t" r="r" b="b"/>
            <a:pathLst>
              <a:path w="190500" h="215264">
                <a:moveTo>
                  <a:pt x="95250" y="0"/>
                </a:moveTo>
                <a:lnTo>
                  <a:pt x="58185" y="8447"/>
                </a:lnTo>
                <a:lnTo>
                  <a:pt x="27908" y="31480"/>
                </a:lnTo>
                <a:lnTo>
                  <a:pt x="7489" y="65633"/>
                </a:lnTo>
                <a:lnTo>
                  <a:pt x="0" y="107442"/>
                </a:lnTo>
                <a:lnTo>
                  <a:pt x="7489" y="149250"/>
                </a:lnTo>
                <a:lnTo>
                  <a:pt x="27908" y="183403"/>
                </a:lnTo>
                <a:lnTo>
                  <a:pt x="58185" y="206436"/>
                </a:lnTo>
                <a:lnTo>
                  <a:pt x="95250" y="214884"/>
                </a:lnTo>
                <a:lnTo>
                  <a:pt x="132314" y="206436"/>
                </a:lnTo>
                <a:lnTo>
                  <a:pt x="162591" y="183403"/>
                </a:lnTo>
                <a:lnTo>
                  <a:pt x="183010" y="149250"/>
                </a:lnTo>
                <a:lnTo>
                  <a:pt x="190500" y="107442"/>
                </a:lnTo>
                <a:lnTo>
                  <a:pt x="183010" y="65633"/>
                </a:lnTo>
                <a:lnTo>
                  <a:pt x="162591" y="31480"/>
                </a:lnTo>
                <a:lnTo>
                  <a:pt x="132314" y="8447"/>
                </a:lnTo>
                <a:lnTo>
                  <a:pt x="95250" y="0"/>
                </a:lnTo>
                <a:close/>
              </a:path>
            </a:pathLst>
          </a:custGeom>
          <a:solidFill>
            <a:srgbClr val="FDF6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5939028" y="3596640"/>
            <a:ext cx="186055" cy="213360"/>
          </a:xfrm>
          <a:custGeom>
            <a:avLst/>
            <a:gdLst/>
            <a:ahLst/>
            <a:cxnLst/>
            <a:rect l="l" t="t" r="r" b="b"/>
            <a:pathLst>
              <a:path w="186054" h="213360">
                <a:moveTo>
                  <a:pt x="92963" y="0"/>
                </a:moveTo>
                <a:lnTo>
                  <a:pt x="56792" y="8382"/>
                </a:lnTo>
                <a:lnTo>
                  <a:pt x="27241" y="31242"/>
                </a:lnTo>
                <a:lnTo>
                  <a:pt x="7310" y="65151"/>
                </a:lnTo>
                <a:lnTo>
                  <a:pt x="0" y="106680"/>
                </a:lnTo>
                <a:lnTo>
                  <a:pt x="7310" y="148209"/>
                </a:lnTo>
                <a:lnTo>
                  <a:pt x="27241" y="182118"/>
                </a:lnTo>
                <a:lnTo>
                  <a:pt x="56792" y="204978"/>
                </a:lnTo>
                <a:lnTo>
                  <a:pt x="92963" y="213360"/>
                </a:lnTo>
                <a:lnTo>
                  <a:pt x="129135" y="204978"/>
                </a:lnTo>
                <a:lnTo>
                  <a:pt x="158686" y="182118"/>
                </a:lnTo>
                <a:lnTo>
                  <a:pt x="178617" y="148209"/>
                </a:lnTo>
                <a:lnTo>
                  <a:pt x="185927" y="106680"/>
                </a:lnTo>
                <a:lnTo>
                  <a:pt x="178617" y="65151"/>
                </a:lnTo>
                <a:lnTo>
                  <a:pt x="158686" y="31242"/>
                </a:lnTo>
                <a:lnTo>
                  <a:pt x="129135" y="8382"/>
                </a:lnTo>
                <a:lnTo>
                  <a:pt x="92963" y="0"/>
                </a:lnTo>
                <a:close/>
              </a:path>
            </a:pathLst>
          </a:custGeom>
          <a:solidFill>
            <a:srgbClr val="FDF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5940552" y="3596640"/>
            <a:ext cx="182880" cy="213360"/>
          </a:xfrm>
          <a:custGeom>
            <a:avLst/>
            <a:gdLst/>
            <a:ahLst/>
            <a:cxnLst/>
            <a:rect l="l" t="t" r="r" b="b"/>
            <a:pathLst>
              <a:path w="182879" h="213360">
                <a:moveTo>
                  <a:pt x="91439" y="0"/>
                </a:moveTo>
                <a:lnTo>
                  <a:pt x="55828" y="8382"/>
                </a:lnTo>
                <a:lnTo>
                  <a:pt x="26765" y="31242"/>
                </a:lnTo>
                <a:lnTo>
                  <a:pt x="7179" y="65151"/>
                </a:lnTo>
                <a:lnTo>
                  <a:pt x="0" y="106680"/>
                </a:lnTo>
                <a:lnTo>
                  <a:pt x="7179" y="148209"/>
                </a:lnTo>
                <a:lnTo>
                  <a:pt x="26765" y="182118"/>
                </a:lnTo>
                <a:lnTo>
                  <a:pt x="55828" y="204978"/>
                </a:lnTo>
                <a:lnTo>
                  <a:pt x="91439" y="213360"/>
                </a:lnTo>
                <a:lnTo>
                  <a:pt x="127051" y="204978"/>
                </a:lnTo>
                <a:lnTo>
                  <a:pt x="156114" y="182118"/>
                </a:lnTo>
                <a:lnTo>
                  <a:pt x="175700" y="148209"/>
                </a:lnTo>
                <a:lnTo>
                  <a:pt x="182880" y="106680"/>
                </a:lnTo>
                <a:lnTo>
                  <a:pt x="175700" y="65151"/>
                </a:lnTo>
                <a:lnTo>
                  <a:pt x="156114" y="31242"/>
                </a:lnTo>
                <a:lnTo>
                  <a:pt x="127051" y="8382"/>
                </a:lnTo>
                <a:lnTo>
                  <a:pt x="91439" y="0"/>
                </a:lnTo>
                <a:close/>
              </a:path>
            </a:pathLst>
          </a:custGeom>
          <a:solidFill>
            <a:srgbClr val="FDF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5940552" y="3599688"/>
            <a:ext cx="182880" cy="208915"/>
          </a:xfrm>
          <a:custGeom>
            <a:avLst/>
            <a:gdLst/>
            <a:ahLst/>
            <a:cxnLst/>
            <a:rect l="l" t="t" r="r" b="b"/>
            <a:pathLst>
              <a:path w="182879" h="208914">
                <a:moveTo>
                  <a:pt x="91439" y="0"/>
                </a:moveTo>
                <a:lnTo>
                  <a:pt x="55828" y="8203"/>
                </a:lnTo>
                <a:lnTo>
                  <a:pt x="26765" y="30575"/>
                </a:lnTo>
                <a:lnTo>
                  <a:pt x="7179" y="63757"/>
                </a:lnTo>
                <a:lnTo>
                  <a:pt x="0" y="104393"/>
                </a:lnTo>
                <a:lnTo>
                  <a:pt x="7179" y="145030"/>
                </a:lnTo>
                <a:lnTo>
                  <a:pt x="26765" y="178212"/>
                </a:lnTo>
                <a:lnTo>
                  <a:pt x="55828" y="200584"/>
                </a:lnTo>
                <a:lnTo>
                  <a:pt x="91439" y="208787"/>
                </a:lnTo>
                <a:lnTo>
                  <a:pt x="127051" y="200584"/>
                </a:lnTo>
                <a:lnTo>
                  <a:pt x="156114" y="178212"/>
                </a:lnTo>
                <a:lnTo>
                  <a:pt x="175700" y="145030"/>
                </a:lnTo>
                <a:lnTo>
                  <a:pt x="182880" y="104393"/>
                </a:lnTo>
                <a:lnTo>
                  <a:pt x="175700" y="63757"/>
                </a:lnTo>
                <a:lnTo>
                  <a:pt x="156114" y="30575"/>
                </a:lnTo>
                <a:lnTo>
                  <a:pt x="127051" y="8203"/>
                </a:lnTo>
                <a:lnTo>
                  <a:pt x="91439" y="0"/>
                </a:lnTo>
                <a:close/>
              </a:path>
            </a:pathLst>
          </a:custGeom>
          <a:solidFill>
            <a:srgbClr val="FDE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5940552" y="3601211"/>
            <a:ext cx="182880" cy="207645"/>
          </a:xfrm>
          <a:custGeom>
            <a:avLst/>
            <a:gdLst/>
            <a:ahLst/>
            <a:cxnLst/>
            <a:rect l="l" t="t" r="r" b="b"/>
            <a:pathLst>
              <a:path w="182879" h="207645">
                <a:moveTo>
                  <a:pt x="91439" y="0"/>
                </a:moveTo>
                <a:lnTo>
                  <a:pt x="55828" y="8137"/>
                </a:lnTo>
                <a:lnTo>
                  <a:pt x="26765" y="30337"/>
                </a:lnTo>
                <a:lnTo>
                  <a:pt x="7179" y="63275"/>
                </a:lnTo>
                <a:lnTo>
                  <a:pt x="0" y="103631"/>
                </a:lnTo>
                <a:lnTo>
                  <a:pt x="7179" y="143988"/>
                </a:lnTo>
                <a:lnTo>
                  <a:pt x="26765" y="176926"/>
                </a:lnTo>
                <a:lnTo>
                  <a:pt x="55828" y="199126"/>
                </a:lnTo>
                <a:lnTo>
                  <a:pt x="91439" y="207263"/>
                </a:lnTo>
                <a:lnTo>
                  <a:pt x="127051" y="199126"/>
                </a:lnTo>
                <a:lnTo>
                  <a:pt x="156114" y="176926"/>
                </a:lnTo>
                <a:lnTo>
                  <a:pt x="175700" y="143988"/>
                </a:lnTo>
                <a:lnTo>
                  <a:pt x="182880" y="103631"/>
                </a:lnTo>
                <a:lnTo>
                  <a:pt x="175700" y="63275"/>
                </a:lnTo>
                <a:lnTo>
                  <a:pt x="156114" y="30337"/>
                </a:lnTo>
                <a:lnTo>
                  <a:pt x="127051" y="8137"/>
                </a:lnTo>
                <a:lnTo>
                  <a:pt x="91439" y="0"/>
                </a:lnTo>
                <a:close/>
              </a:path>
            </a:pathLst>
          </a:custGeom>
          <a:solidFill>
            <a:srgbClr val="FDED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5940552" y="3602735"/>
            <a:ext cx="182880" cy="205740"/>
          </a:xfrm>
          <a:custGeom>
            <a:avLst/>
            <a:gdLst/>
            <a:ahLst/>
            <a:cxnLst/>
            <a:rect l="l" t="t" r="r" b="b"/>
            <a:pathLst>
              <a:path w="182879" h="205739">
                <a:moveTo>
                  <a:pt x="91439" y="0"/>
                </a:moveTo>
                <a:lnTo>
                  <a:pt x="55828" y="8090"/>
                </a:lnTo>
                <a:lnTo>
                  <a:pt x="26765" y="30146"/>
                </a:lnTo>
                <a:lnTo>
                  <a:pt x="7179" y="62847"/>
                </a:lnTo>
                <a:lnTo>
                  <a:pt x="0" y="102869"/>
                </a:lnTo>
                <a:lnTo>
                  <a:pt x="7179" y="142892"/>
                </a:lnTo>
                <a:lnTo>
                  <a:pt x="26765" y="175593"/>
                </a:lnTo>
                <a:lnTo>
                  <a:pt x="55828" y="197649"/>
                </a:lnTo>
                <a:lnTo>
                  <a:pt x="91439" y="205739"/>
                </a:lnTo>
                <a:lnTo>
                  <a:pt x="127051" y="197649"/>
                </a:lnTo>
                <a:lnTo>
                  <a:pt x="156114" y="175593"/>
                </a:lnTo>
                <a:lnTo>
                  <a:pt x="175700" y="142892"/>
                </a:lnTo>
                <a:lnTo>
                  <a:pt x="182880" y="102869"/>
                </a:lnTo>
                <a:lnTo>
                  <a:pt x="175700" y="62847"/>
                </a:lnTo>
                <a:lnTo>
                  <a:pt x="156114" y="30146"/>
                </a:lnTo>
                <a:lnTo>
                  <a:pt x="127051" y="8090"/>
                </a:lnTo>
                <a:lnTo>
                  <a:pt x="91439" y="0"/>
                </a:lnTo>
                <a:close/>
              </a:path>
            </a:pathLst>
          </a:custGeom>
          <a:solidFill>
            <a:srgbClr val="FDEB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5943600" y="3602735"/>
            <a:ext cx="178435" cy="203200"/>
          </a:xfrm>
          <a:custGeom>
            <a:avLst/>
            <a:gdLst/>
            <a:ahLst/>
            <a:cxnLst/>
            <a:rect l="l" t="t" r="r" b="b"/>
            <a:pathLst>
              <a:path w="178435" h="203200">
                <a:moveTo>
                  <a:pt x="89153" y="0"/>
                </a:moveTo>
                <a:lnTo>
                  <a:pt x="54435" y="7959"/>
                </a:lnTo>
                <a:lnTo>
                  <a:pt x="26098" y="29670"/>
                </a:lnTo>
                <a:lnTo>
                  <a:pt x="7000" y="61882"/>
                </a:lnTo>
                <a:lnTo>
                  <a:pt x="0" y="101345"/>
                </a:lnTo>
                <a:lnTo>
                  <a:pt x="7000" y="140809"/>
                </a:lnTo>
                <a:lnTo>
                  <a:pt x="26098" y="173021"/>
                </a:lnTo>
                <a:lnTo>
                  <a:pt x="54435" y="194732"/>
                </a:lnTo>
                <a:lnTo>
                  <a:pt x="89153" y="202691"/>
                </a:lnTo>
                <a:lnTo>
                  <a:pt x="123872" y="194732"/>
                </a:lnTo>
                <a:lnTo>
                  <a:pt x="152209" y="173021"/>
                </a:lnTo>
                <a:lnTo>
                  <a:pt x="171307" y="140809"/>
                </a:lnTo>
                <a:lnTo>
                  <a:pt x="178308" y="101345"/>
                </a:lnTo>
                <a:lnTo>
                  <a:pt x="171307" y="61882"/>
                </a:lnTo>
                <a:lnTo>
                  <a:pt x="152209" y="29670"/>
                </a:lnTo>
                <a:lnTo>
                  <a:pt x="123872" y="7959"/>
                </a:lnTo>
                <a:lnTo>
                  <a:pt x="89153" y="0"/>
                </a:lnTo>
                <a:close/>
              </a:path>
            </a:pathLst>
          </a:custGeom>
          <a:solidFill>
            <a:srgbClr val="FDE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5945123" y="3604259"/>
            <a:ext cx="173990" cy="200025"/>
          </a:xfrm>
          <a:custGeom>
            <a:avLst/>
            <a:gdLst/>
            <a:ahLst/>
            <a:cxnLst/>
            <a:rect l="l" t="t" r="r" b="b"/>
            <a:pathLst>
              <a:path w="173989" h="200025">
                <a:moveTo>
                  <a:pt x="86867" y="0"/>
                </a:moveTo>
                <a:lnTo>
                  <a:pt x="53042" y="7846"/>
                </a:lnTo>
                <a:lnTo>
                  <a:pt x="25431" y="29241"/>
                </a:lnTo>
                <a:lnTo>
                  <a:pt x="6822" y="60971"/>
                </a:lnTo>
                <a:lnTo>
                  <a:pt x="0" y="99821"/>
                </a:lnTo>
                <a:lnTo>
                  <a:pt x="6822" y="138672"/>
                </a:lnTo>
                <a:lnTo>
                  <a:pt x="25431" y="170402"/>
                </a:lnTo>
                <a:lnTo>
                  <a:pt x="53042" y="191797"/>
                </a:lnTo>
                <a:lnTo>
                  <a:pt x="86867" y="199644"/>
                </a:lnTo>
                <a:lnTo>
                  <a:pt x="120693" y="191797"/>
                </a:lnTo>
                <a:lnTo>
                  <a:pt x="148304" y="170402"/>
                </a:lnTo>
                <a:lnTo>
                  <a:pt x="166913" y="138672"/>
                </a:lnTo>
                <a:lnTo>
                  <a:pt x="173736" y="99821"/>
                </a:lnTo>
                <a:lnTo>
                  <a:pt x="166913" y="60971"/>
                </a:lnTo>
                <a:lnTo>
                  <a:pt x="148304" y="29241"/>
                </a:lnTo>
                <a:lnTo>
                  <a:pt x="120693" y="7846"/>
                </a:lnTo>
                <a:lnTo>
                  <a:pt x="86867" y="0"/>
                </a:lnTo>
                <a:close/>
              </a:path>
            </a:pathLst>
          </a:custGeom>
          <a:solidFill>
            <a:srgbClr val="FDE8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5945123" y="3607308"/>
            <a:ext cx="173990" cy="195580"/>
          </a:xfrm>
          <a:custGeom>
            <a:avLst/>
            <a:gdLst/>
            <a:ahLst/>
            <a:cxnLst/>
            <a:rect l="l" t="t" r="r" b="b"/>
            <a:pathLst>
              <a:path w="173989" h="195579">
                <a:moveTo>
                  <a:pt x="86867" y="0"/>
                </a:moveTo>
                <a:lnTo>
                  <a:pt x="53042" y="7667"/>
                </a:lnTo>
                <a:lnTo>
                  <a:pt x="25431" y="28575"/>
                </a:lnTo>
                <a:lnTo>
                  <a:pt x="6822" y="59578"/>
                </a:lnTo>
                <a:lnTo>
                  <a:pt x="0" y="97536"/>
                </a:lnTo>
                <a:lnTo>
                  <a:pt x="6822" y="135493"/>
                </a:lnTo>
                <a:lnTo>
                  <a:pt x="25431" y="166497"/>
                </a:lnTo>
                <a:lnTo>
                  <a:pt x="53042" y="187404"/>
                </a:lnTo>
                <a:lnTo>
                  <a:pt x="86867" y="195072"/>
                </a:lnTo>
                <a:lnTo>
                  <a:pt x="120693" y="187404"/>
                </a:lnTo>
                <a:lnTo>
                  <a:pt x="148304" y="166497"/>
                </a:lnTo>
                <a:lnTo>
                  <a:pt x="166913" y="135493"/>
                </a:lnTo>
                <a:lnTo>
                  <a:pt x="173736" y="97536"/>
                </a:lnTo>
                <a:lnTo>
                  <a:pt x="166913" y="59578"/>
                </a:lnTo>
                <a:lnTo>
                  <a:pt x="148304" y="28575"/>
                </a:lnTo>
                <a:lnTo>
                  <a:pt x="120693" y="7667"/>
                </a:lnTo>
                <a:lnTo>
                  <a:pt x="86867" y="0"/>
                </a:lnTo>
                <a:close/>
              </a:path>
            </a:pathLst>
          </a:custGeom>
          <a:solidFill>
            <a:srgbClr val="FDE6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5946647" y="3607308"/>
            <a:ext cx="170815" cy="195580"/>
          </a:xfrm>
          <a:custGeom>
            <a:avLst/>
            <a:gdLst/>
            <a:ahLst/>
            <a:cxnLst/>
            <a:rect l="l" t="t" r="r" b="b"/>
            <a:pathLst>
              <a:path w="170814" h="195579">
                <a:moveTo>
                  <a:pt x="85343" y="0"/>
                </a:moveTo>
                <a:lnTo>
                  <a:pt x="52131" y="7667"/>
                </a:lnTo>
                <a:lnTo>
                  <a:pt x="25003" y="28575"/>
                </a:lnTo>
                <a:lnTo>
                  <a:pt x="6709" y="59578"/>
                </a:lnTo>
                <a:lnTo>
                  <a:pt x="0" y="97536"/>
                </a:lnTo>
                <a:lnTo>
                  <a:pt x="6709" y="135493"/>
                </a:lnTo>
                <a:lnTo>
                  <a:pt x="25003" y="166497"/>
                </a:lnTo>
                <a:lnTo>
                  <a:pt x="52131" y="187404"/>
                </a:lnTo>
                <a:lnTo>
                  <a:pt x="85343" y="195072"/>
                </a:lnTo>
                <a:lnTo>
                  <a:pt x="118556" y="187404"/>
                </a:lnTo>
                <a:lnTo>
                  <a:pt x="145684" y="166497"/>
                </a:lnTo>
                <a:lnTo>
                  <a:pt x="163978" y="135493"/>
                </a:lnTo>
                <a:lnTo>
                  <a:pt x="170687" y="97536"/>
                </a:lnTo>
                <a:lnTo>
                  <a:pt x="163978" y="59578"/>
                </a:lnTo>
                <a:lnTo>
                  <a:pt x="145684" y="28575"/>
                </a:lnTo>
                <a:lnTo>
                  <a:pt x="118556" y="7667"/>
                </a:lnTo>
                <a:lnTo>
                  <a:pt x="85343" y="0"/>
                </a:lnTo>
                <a:close/>
              </a:path>
            </a:pathLst>
          </a:custGeom>
          <a:solidFill>
            <a:srgbClr val="FDE3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5946647" y="3607308"/>
            <a:ext cx="170815" cy="193675"/>
          </a:xfrm>
          <a:custGeom>
            <a:avLst/>
            <a:gdLst/>
            <a:ahLst/>
            <a:cxnLst/>
            <a:rect l="l" t="t" r="r" b="b"/>
            <a:pathLst>
              <a:path w="170814" h="193675">
                <a:moveTo>
                  <a:pt x="85343" y="0"/>
                </a:moveTo>
                <a:lnTo>
                  <a:pt x="52131" y="7602"/>
                </a:lnTo>
                <a:lnTo>
                  <a:pt x="25003" y="28336"/>
                </a:lnTo>
                <a:lnTo>
                  <a:pt x="6709" y="59096"/>
                </a:lnTo>
                <a:lnTo>
                  <a:pt x="0" y="96774"/>
                </a:lnTo>
                <a:lnTo>
                  <a:pt x="6709" y="134451"/>
                </a:lnTo>
                <a:lnTo>
                  <a:pt x="25003" y="165211"/>
                </a:lnTo>
                <a:lnTo>
                  <a:pt x="52131" y="185945"/>
                </a:lnTo>
                <a:lnTo>
                  <a:pt x="85343" y="193548"/>
                </a:lnTo>
                <a:lnTo>
                  <a:pt x="118556" y="185945"/>
                </a:lnTo>
                <a:lnTo>
                  <a:pt x="145684" y="165211"/>
                </a:lnTo>
                <a:lnTo>
                  <a:pt x="163978" y="134451"/>
                </a:lnTo>
                <a:lnTo>
                  <a:pt x="170687" y="96774"/>
                </a:lnTo>
                <a:lnTo>
                  <a:pt x="163978" y="59096"/>
                </a:lnTo>
                <a:lnTo>
                  <a:pt x="145684" y="28336"/>
                </a:lnTo>
                <a:lnTo>
                  <a:pt x="118556" y="7602"/>
                </a:lnTo>
                <a:lnTo>
                  <a:pt x="85343" y="0"/>
                </a:lnTo>
                <a:close/>
              </a:path>
            </a:pathLst>
          </a:custGeom>
          <a:solidFill>
            <a:srgbClr val="FDE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5948171" y="3608832"/>
            <a:ext cx="167640" cy="189230"/>
          </a:xfrm>
          <a:custGeom>
            <a:avLst/>
            <a:gdLst/>
            <a:ahLst/>
            <a:cxnLst/>
            <a:rect l="l" t="t" r="r" b="b"/>
            <a:pathLst>
              <a:path w="167639" h="189229">
                <a:moveTo>
                  <a:pt x="83819" y="0"/>
                </a:moveTo>
                <a:lnTo>
                  <a:pt x="51167" y="7423"/>
                </a:lnTo>
                <a:lnTo>
                  <a:pt x="24526" y="27670"/>
                </a:lnTo>
                <a:lnTo>
                  <a:pt x="6578" y="57703"/>
                </a:lnTo>
                <a:lnTo>
                  <a:pt x="0" y="94488"/>
                </a:lnTo>
                <a:lnTo>
                  <a:pt x="6578" y="131272"/>
                </a:lnTo>
                <a:lnTo>
                  <a:pt x="24526" y="161305"/>
                </a:lnTo>
                <a:lnTo>
                  <a:pt x="51167" y="181552"/>
                </a:lnTo>
                <a:lnTo>
                  <a:pt x="83819" y="188976"/>
                </a:lnTo>
                <a:lnTo>
                  <a:pt x="116472" y="181552"/>
                </a:lnTo>
                <a:lnTo>
                  <a:pt x="143113" y="161305"/>
                </a:lnTo>
                <a:lnTo>
                  <a:pt x="161061" y="131272"/>
                </a:lnTo>
                <a:lnTo>
                  <a:pt x="167639" y="94488"/>
                </a:lnTo>
                <a:lnTo>
                  <a:pt x="161061" y="57703"/>
                </a:lnTo>
                <a:lnTo>
                  <a:pt x="143113" y="27670"/>
                </a:lnTo>
                <a:lnTo>
                  <a:pt x="116472" y="7423"/>
                </a:lnTo>
                <a:lnTo>
                  <a:pt x="83819" y="0"/>
                </a:lnTo>
                <a:close/>
              </a:path>
            </a:pathLst>
          </a:custGeom>
          <a:solidFill>
            <a:srgbClr val="FDD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5951220" y="3610355"/>
            <a:ext cx="163195" cy="187960"/>
          </a:xfrm>
          <a:custGeom>
            <a:avLst/>
            <a:gdLst/>
            <a:ahLst/>
            <a:cxnLst/>
            <a:rect l="l" t="t" r="r" b="b"/>
            <a:pathLst>
              <a:path w="163195" h="187960">
                <a:moveTo>
                  <a:pt x="81533" y="0"/>
                </a:moveTo>
                <a:lnTo>
                  <a:pt x="49774" y="7358"/>
                </a:lnTo>
                <a:lnTo>
                  <a:pt x="23860" y="27432"/>
                </a:lnTo>
                <a:lnTo>
                  <a:pt x="6399" y="57221"/>
                </a:lnTo>
                <a:lnTo>
                  <a:pt x="0" y="93726"/>
                </a:lnTo>
                <a:lnTo>
                  <a:pt x="6399" y="130230"/>
                </a:lnTo>
                <a:lnTo>
                  <a:pt x="23860" y="160020"/>
                </a:lnTo>
                <a:lnTo>
                  <a:pt x="49774" y="180093"/>
                </a:lnTo>
                <a:lnTo>
                  <a:pt x="81533" y="187452"/>
                </a:lnTo>
                <a:lnTo>
                  <a:pt x="113293" y="180093"/>
                </a:lnTo>
                <a:lnTo>
                  <a:pt x="139207" y="160020"/>
                </a:lnTo>
                <a:lnTo>
                  <a:pt x="156668" y="130230"/>
                </a:lnTo>
                <a:lnTo>
                  <a:pt x="163067" y="93726"/>
                </a:lnTo>
                <a:lnTo>
                  <a:pt x="156668" y="57221"/>
                </a:lnTo>
                <a:lnTo>
                  <a:pt x="139207" y="27432"/>
                </a:lnTo>
                <a:lnTo>
                  <a:pt x="113293" y="7358"/>
                </a:lnTo>
                <a:lnTo>
                  <a:pt x="81533" y="0"/>
                </a:lnTo>
                <a:close/>
              </a:path>
            </a:pathLst>
          </a:custGeom>
          <a:solidFill>
            <a:srgbClr val="FDDE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5951220" y="3610355"/>
            <a:ext cx="163195" cy="187960"/>
          </a:xfrm>
          <a:custGeom>
            <a:avLst/>
            <a:gdLst/>
            <a:ahLst/>
            <a:cxnLst/>
            <a:rect l="l" t="t" r="r" b="b"/>
            <a:pathLst>
              <a:path w="163195" h="187960">
                <a:moveTo>
                  <a:pt x="81533" y="0"/>
                </a:moveTo>
                <a:lnTo>
                  <a:pt x="49774" y="7358"/>
                </a:lnTo>
                <a:lnTo>
                  <a:pt x="23860" y="27432"/>
                </a:lnTo>
                <a:lnTo>
                  <a:pt x="6399" y="57221"/>
                </a:lnTo>
                <a:lnTo>
                  <a:pt x="0" y="93726"/>
                </a:lnTo>
                <a:lnTo>
                  <a:pt x="6399" y="130230"/>
                </a:lnTo>
                <a:lnTo>
                  <a:pt x="23860" y="160020"/>
                </a:lnTo>
                <a:lnTo>
                  <a:pt x="49774" y="180093"/>
                </a:lnTo>
                <a:lnTo>
                  <a:pt x="81533" y="187452"/>
                </a:lnTo>
                <a:lnTo>
                  <a:pt x="113293" y="180093"/>
                </a:lnTo>
                <a:lnTo>
                  <a:pt x="139207" y="160020"/>
                </a:lnTo>
                <a:lnTo>
                  <a:pt x="156668" y="130230"/>
                </a:lnTo>
                <a:lnTo>
                  <a:pt x="163067" y="93726"/>
                </a:lnTo>
                <a:lnTo>
                  <a:pt x="156668" y="57221"/>
                </a:lnTo>
                <a:lnTo>
                  <a:pt x="139207" y="27432"/>
                </a:lnTo>
                <a:lnTo>
                  <a:pt x="113293" y="7358"/>
                </a:lnTo>
                <a:lnTo>
                  <a:pt x="81533" y="0"/>
                </a:lnTo>
                <a:close/>
              </a:path>
            </a:pathLst>
          </a:custGeom>
          <a:solidFill>
            <a:srgbClr val="FDDC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5952744" y="3611879"/>
            <a:ext cx="161925" cy="184785"/>
          </a:xfrm>
          <a:custGeom>
            <a:avLst/>
            <a:gdLst/>
            <a:ahLst/>
            <a:cxnLst/>
            <a:rect l="l" t="t" r="r" b="b"/>
            <a:pathLst>
              <a:path w="161925" h="184785">
                <a:moveTo>
                  <a:pt x="80771" y="0"/>
                </a:moveTo>
                <a:lnTo>
                  <a:pt x="49345" y="7244"/>
                </a:lnTo>
                <a:lnTo>
                  <a:pt x="23669" y="27003"/>
                </a:lnTo>
                <a:lnTo>
                  <a:pt x="6351" y="56310"/>
                </a:lnTo>
                <a:lnTo>
                  <a:pt x="0" y="92202"/>
                </a:lnTo>
                <a:lnTo>
                  <a:pt x="6351" y="128093"/>
                </a:lnTo>
                <a:lnTo>
                  <a:pt x="23669" y="157400"/>
                </a:lnTo>
                <a:lnTo>
                  <a:pt x="49345" y="177159"/>
                </a:lnTo>
                <a:lnTo>
                  <a:pt x="80771" y="184404"/>
                </a:lnTo>
                <a:lnTo>
                  <a:pt x="112198" y="177159"/>
                </a:lnTo>
                <a:lnTo>
                  <a:pt x="137874" y="157400"/>
                </a:lnTo>
                <a:lnTo>
                  <a:pt x="155192" y="128093"/>
                </a:lnTo>
                <a:lnTo>
                  <a:pt x="161543" y="92202"/>
                </a:lnTo>
                <a:lnTo>
                  <a:pt x="155192" y="56310"/>
                </a:lnTo>
                <a:lnTo>
                  <a:pt x="137874" y="27003"/>
                </a:lnTo>
                <a:lnTo>
                  <a:pt x="112198" y="7244"/>
                </a:lnTo>
                <a:lnTo>
                  <a:pt x="80771" y="0"/>
                </a:lnTo>
                <a:close/>
              </a:path>
            </a:pathLst>
          </a:custGeom>
          <a:solidFill>
            <a:srgbClr val="FDD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5952744" y="3613403"/>
            <a:ext cx="161925" cy="181610"/>
          </a:xfrm>
          <a:custGeom>
            <a:avLst/>
            <a:gdLst/>
            <a:ahLst/>
            <a:cxnLst/>
            <a:rect l="l" t="t" r="r" b="b"/>
            <a:pathLst>
              <a:path w="161925" h="181610">
                <a:moveTo>
                  <a:pt x="80771" y="0"/>
                </a:moveTo>
                <a:lnTo>
                  <a:pt x="49345" y="7131"/>
                </a:lnTo>
                <a:lnTo>
                  <a:pt x="23669" y="26574"/>
                </a:lnTo>
                <a:lnTo>
                  <a:pt x="6351" y="55399"/>
                </a:lnTo>
                <a:lnTo>
                  <a:pt x="0" y="90678"/>
                </a:lnTo>
                <a:lnTo>
                  <a:pt x="6351" y="125956"/>
                </a:lnTo>
                <a:lnTo>
                  <a:pt x="23669" y="154781"/>
                </a:lnTo>
                <a:lnTo>
                  <a:pt x="49345" y="174224"/>
                </a:lnTo>
                <a:lnTo>
                  <a:pt x="80771" y="181356"/>
                </a:lnTo>
                <a:lnTo>
                  <a:pt x="112198" y="174224"/>
                </a:lnTo>
                <a:lnTo>
                  <a:pt x="137874" y="154781"/>
                </a:lnTo>
                <a:lnTo>
                  <a:pt x="155192" y="125956"/>
                </a:lnTo>
                <a:lnTo>
                  <a:pt x="161543" y="90678"/>
                </a:lnTo>
                <a:lnTo>
                  <a:pt x="155192" y="55399"/>
                </a:lnTo>
                <a:lnTo>
                  <a:pt x="137874" y="26574"/>
                </a:lnTo>
                <a:lnTo>
                  <a:pt x="112198" y="7131"/>
                </a:lnTo>
                <a:lnTo>
                  <a:pt x="80771" y="0"/>
                </a:lnTo>
                <a:close/>
              </a:path>
            </a:pathLst>
          </a:custGeom>
          <a:solidFill>
            <a:srgbClr val="FDD7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5952744" y="3613403"/>
            <a:ext cx="158750" cy="181610"/>
          </a:xfrm>
          <a:custGeom>
            <a:avLst/>
            <a:gdLst/>
            <a:ahLst/>
            <a:cxnLst/>
            <a:rect l="l" t="t" r="r" b="b"/>
            <a:pathLst>
              <a:path w="158750" h="181610">
                <a:moveTo>
                  <a:pt x="79247" y="0"/>
                </a:moveTo>
                <a:lnTo>
                  <a:pt x="48381" y="7131"/>
                </a:lnTo>
                <a:lnTo>
                  <a:pt x="23193" y="26574"/>
                </a:lnTo>
                <a:lnTo>
                  <a:pt x="6221" y="55399"/>
                </a:lnTo>
                <a:lnTo>
                  <a:pt x="0" y="90678"/>
                </a:lnTo>
                <a:lnTo>
                  <a:pt x="6221" y="125956"/>
                </a:lnTo>
                <a:lnTo>
                  <a:pt x="23193" y="154781"/>
                </a:lnTo>
                <a:lnTo>
                  <a:pt x="48381" y="174224"/>
                </a:lnTo>
                <a:lnTo>
                  <a:pt x="79247" y="181356"/>
                </a:lnTo>
                <a:lnTo>
                  <a:pt x="110114" y="174224"/>
                </a:lnTo>
                <a:lnTo>
                  <a:pt x="135302" y="154781"/>
                </a:lnTo>
                <a:lnTo>
                  <a:pt x="152274" y="125956"/>
                </a:lnTo>
                <a:lnTo>
                  <a:pt x="158495" y="90678"/>
                </a:lnTo>
                <a:lnTo>
                  <a:pt x="152274" y="55399"/>
                </a:lnTo>
                <a:lnTo>
                  <a:pt x="135302" y="26574"/>
                </a:lnTo>
                <a:lnTo>
                  <a:pt x="110114" y="7131"/>
                </a:lnTo>
                <a:lnTo>
                  <a:pt x="79247" y="0"/>
                </a:lnTo>
                <a:close/>
              </a:path>
            </a:pathLst>
          </a:custGeom>
          <a:solidFill>
            <a:srgbClr val="FDD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5954267" y="3616452"/>
            <a:ext cx="157480" cy="177165"/>
          </a:xfrm>
          <a:custGeom>
            <a:avLst/>
            <a:gdLst/>
            <a:ahLst/>
            <a:cxnLst/>
            <a:rect l="l" t="t" r="r" b="b"/>
            <a:pathLst>
              <a:path w="157479" h="177164">
                <a:moveTo>
                  <a:pt x="78486" y="0"/>
                </a:moveTo>
                <a:lnTo>
                  <a:pt x="47952" y="6953"/>
                </a:lnTo>
                <a:lnTo>
                  <a:pt x="23002" y="25908"/>
                </a:lnTo>
                <a:lnTo>
                  <a:pt x="6173" y="54006"/>
                </a:lnTo>
                <a:lnTo>
                  <a:pt x="0" y="88392"/>
                </a:lnTo>
                <a:lnTo>
                  <a:pt x="6173" y="122777"/>
                </a:lnTo>
                <a:lnTo>
                  <a:pt x="23002" y="150876"/>
                </a:lnTo>
                <a:lnTo>
                  <a:pt x="47952" y="169830"/>
                </a:lnTo>
                <a:lnTo>
                  <a:pt x="78486" y="176784"/>
                </a:lnTo>
                <a:lnTo>
                  <a:pt x="109019" y="169830"/>
                </a:lnTo>
                <a:lnTo>
                  <a:pt x="133969" y="150876"/>
                </a:lnTo>
                <a:lnTo>
                  <a:pt x="150798" y="122777"/>
                </a:lnTo>
                <a:lnTo>
                  <a:pt x="156972" y="88392"/>
                </a:lnTo>
                <a:lnTo>
                  <a:pt x="150798" y="54006"/>
                </a:lnTo>
                <a:lnTo>
                  <a:pt x="133969" y="25908"/>
                </a:lnTo>
                <a:lnTo>
                  <a:pt x="109019" y="6953"/>
                </a:lnTo>
                <a:lnTo>
                  <a:pt x="78486" y="0"/>
                </a:lnTo>
                <a:close/>
              </a:path>
            </a:pathLst>
          </a:custGeom>
          <a:solidFill>
            <a:srgbClr val="FDD3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5954267" y="3616452"/>
            <a:ext cx="155575" cy="173990"/>
          </a:xfrm>
          <a:custGeom>
            <a:avLst/>
            <a:gdLst/>
            <a:ahLst/>
            <a:cxnLst/>
            <a:rect l="l" t="t" r="r" b="b"/>
            <a:pathLst>
              <a:path w="155575" h="173989">
                <a:moveTo>
                  <a:pt x="77724" y="0"/>
                </a:moveTo>
                <a:lnTo>
                  <a:pt x="47470" y="6822"/>
                </a:lnTo>
                <a:lnTo>
                  <a:pt x="22764" y="25431"/>
                </a:lnTo>
                <a:lnTo>
                  <a:pt x="6107" y="53042"/>
                </a:lnTo>
                <a:lnTo>
                  <a:pt x="0" y="86868"/>
                </a:lnTo>
                <a:lnTo>
                  <a:pt x="6107" y="120693"/>
                </a:lnTo>
                <a:lnTo>
                  <a:pt x="22764" y="148304"/>
                </a:lnTo>
                <a:lnTo>
                  <a:pt x="47470" y="166913"/>
                </a:lnTo>
                <a:lnTo>
                  <a:pt x="77724" y="173736"/>
                </a:lnTo>
                <a:lnTo>
                  <a:pt x="107977" y="166913"/>
                </a:lnTo>
                <a:lnTo>
                  <a:pt x="132683" y="148304"/>
                </a:lnTo>
                <a:lnTo>
                  <a:pt x="149340" y="120693"/>
                </a:lnTo>
                <a:lnTo>
                  <a:pt x="155448" y="86868"/>
                </a:lnTo>
                <a:lnTo>
                  <a:pt x="149340" y="53042"/>
                </a:lnTo>
                <a:lnTo>
                  <a:pt x="132683" y="25431"/>
                </a:lnTo>
                <a:lnTo>
                  <a:pt x="107977" y="6822"/>
                </a:lnTo>
                <a:lnTo>
                  <a:pt x="77724" y="0"/>
                </a:lnTo>
                <a:close/>
              </a:path>
            </a:pathLst>
          </a:custGeom>
          <a:solidFill>
            <a:srgbClr val="FDD2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5957315" y="3617976"/>
            <a:ext cx="151130" cy="172720"/>
          </a:xfrm>
          <a:custGeom>
            <a:avLst/>
            <a:gdLst/>
            <a:ahLst/>
            <a:cxnLst/>
            <a:rect l="l" t="t" r="r" b="b"/>
            <a:pathLst>
              <a:path w="151129" h="172720">
                <a:moveTo>
                  <a:pt x="75437" y="0"/>
                </a:moveTo>
                <a:lnTo>
                  <a:pt x="46077" y="6774"/>
                </a:lnTo>
                <a:lnTo>
                  <a:pt x="22098" y="25241"/>
                </a:lnTo>
                <a:lnTo>
                  <a:pt x="5929" y="52613"/>
                </a:lnTo>
                <a:lnTo>
                  <a:pt x="0" y="86106"/>
                </a:lnTo>
                <a:lnTo>
                  <a:pt x="5929" y="119598"/>
                </a:lnTo>
                <a:lnTo>
                  <a:pt x="22098" y="146970"/>
                </a:lnTo>
                <a:lnTo>
                  <a:pt x="46077" y="165437"/>
                </a:lnTo>
                <a:lnTo>
                  <a:pt x="75437" y="172212"/>
                </a:lnTo>
                <a:lnTo>
                  <a:pt x="104798" y="165437"/>
                </a:lnTo>
                <a:lnTo>
                  <a:pt x="128777" y="146970"/>
                </a:lnTo>
                <a:lnTo>
                  <a:pt x="144946" y="119598"/>
                </a:lnTo>
                <a:lnTo>
                  <a:pt x="150875" y="86106"/>
                </a:lnTo>
                <a:lnTo>
                  <a:pt x="144946" y="52613"/>
                </a:lnTo>
                <a:lnTo>
                  <a:pt x="128777" y="25241"/>
                </a:lnTo>
                <a:lnTo>
                  <a:pt x="104798" y="6774"/>
                </a:lnTo>
                <a:lnTo>
                  <a:pt x="75437" y="0"/>
                </a:lnTo>
                <a:close/>
              </a:path>
            </a:pathLst>
          </a:custGeom>
          <a:solidFill>
            <a:srgbClr val="FDD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5957315" y="3616452"/>
            <a:ext cx="151130" cy="172720"/>
          </a:xfrm>
          <a:custGeom>
            <a:avLst/>
            <a:gdLst/>
            <a:ahLst/>
            <a:cxnLst/>
            <a:rect l="l" t="t" r="r" b="b"/>
            <a:pathLst>
              <a:path w="151129" h="172720">
                <a:moveTo>
                  <a:pt x="75437" y="0"/>
                </a:moveTo>
                <a:lnTo>
                  <a:pt x="46077" y="6774"/>
                </a:lnTo>
                <a:lnTo>
                  <a:pt x="22098" y="25241"/>
                </a:lnTo>
                <a:lnTo>
                  <a:pt x="5929" y="52613"/>
                </a:lnTo>
                <a:lnTo>
                  <a:pt x="0" y="86106"/>
                </a:lnTo>
                <a:lnTo>
                  <a:pt x="5929" y="119598"/>
                </a:lnTo>
                <a:lnTo>
                  <a:pt x="22098" y="146970"/>
                </a:lnTo>
                <a:lnTo>
                  <a:pt x="46077" y="165437"/>
                </a:lnTo>
                <a:lnTo>
                  <a:pt x="75437" y="172212"/>
                </a:lnTo>
                <a:lnTo>
                  <a:pt x="104798" y="165437"/>
                </a:lnTo>
                <a:lnTo>
                  <a:pt x="128777" y="146970"/>
                </a:lnTo>
                <a:lnTo>
                  <a:pt x="144946" y="119598"/>
                </a:lnTo>
                <a:lnTo>
                  <a:pt x="150875" y="86106"/>
                </a:lnTo>
                <a:lnTo>
                  <a:pt x="144946" y="52613"/>
                </a:lnTo>
                <a:lnTo>
                  <a:pt x="128777" y="25241"/>
                </a:lnTo>
                <a:lnTo>
                  <a:pt x="104798" y="6774"/>
                </a:lnTo>
                <a:lnTo>
                  <a:pt x="75437" y="0"/>
                </a:lnTo>
                <a:close/>
              </a:path>
            </a:pathLst>
          </a:custGeom>
          <a:solidFill>
            <a:srgbClr val="FDCE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5958840" y="3617976"/>
            <a:ext cx="147955" cy="170815"/>
          </a:xfrm>
          <a:custGeom>
            <a:avLst/>
            <a:gdLst/>
            <a:ahLst/>
            <a:cxnLst/>
            <a:rect l="l" t="t" r="r" b="b"/>
            <a:pathLst>
              <a:path w="147954" h="170814">
                <a:moveTo>
                  <a:pt x="73913" y="0"/>
                </a:moveTo>
                <a:lnTo>
                  <a:pt x="45166" y="6709"/>
                </a:lnTo>
                <a:lnTo>
                  <a:pt x="21669" y="25003"/>
                </a:lnTo>
                <a:lnTo>
                  <a:pt x="5816" y="52131"/>
                </a:lnTo>
                <a:lnTo>
                  <a:pt x="0" y="85343"/>
                </a:lnTo>
                <a:lnTo>
                  <a:pt x="5816" y="118556"/>
                </a:lnTo>
                <a:lnTo>
                  <a:pt x="21669" y="145684"/>
                </a:lnTo>
                <a:lnTo>
                  <a:pt x="45166" y="163978"/>
                </a:lnTo>
                <a:lnTo>
                  <a:pt x="73913" y="170687"/>
                </a:lnTo>
                <a:lnTo>
                  <a:pt x="102661" y="163978"/>
                </a:lnTo>
                <a:lnTo>
                  <a:pt x="126158" y="145684"/>
                </a:lnTo>
                <a:lnTo>
                  <a:pt x="142011" y="118556"/>
                </a:lnTo>
                <a:lnTo>
                  <a:pt x="147827" y="85343"/>
                </a:lnTo>
                <a:lnTo>
                  <a:pt x="142011" y="52131"/>
                </a:lnTo>
                <a:lnTo>
                  <a:pt x="126158" y="25003"/>
                </a:lnTo>
                <a:lnTo>
                  <a:pt x="102661" y="6709"/>
                </a:lnTo>
                <a:lnTo>
                  <a:pt x="73913" y="0"/>
                </a:lnTo>
                <a:close/>
              </a:path>
            </a:pathLst>
          </a:custGeom>
          <a:solidFill>
            <a:srgbClr val="FDCC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5960364" y="3619500"/>
            <a:ext cx="146685" cy="167640"/>
          </a:xfrm>
          <a:custGeom>
            <a:avLst/>
            <a:gdLst/>
            <a:ahLst/>
            <a:cxnLst/>
            <a:rect l="l" t="t" r="r" b="b"/>
            <a:pathLst>
              <a:path w="146685" h="167639">
                <a:moveTo>
                  <a:pt x="73151" y="0"/>
                </a:moveTo>
                <a:lnTo>
                  <a:pt x="44684" y="6578"/>
                </a:lnTo>
                <a:lnTo>
                  <a:pt x="21431" y="24526"/>
                </a:lnTo>
                <a:lnTo>
                  <a:pt x="5750" y="51167"/>
                </a:lnTo>
                <a:lnTo>
                  <a:pt x="0" y="83819"/>
                </a:lnTo>
                <a:lnTo>
                  <a:pt x="5750" y="116472"/>
                </a:lnTo>
                <a:lnTo>
                  <a:pt x="21431" y="143113"/>
                </a:lnTo>
                <a:lnTo>
                  <a:pt x="44684" y="161061"/>
                </a:lnTo>
                <a:lnTo>
                  <a:pt x="73151" y="167639"/>
                </a:lnTo>
                <a:lnTo>
                  <a:pt x="101619" y="161061"/>
                </a:lnTo>
                <a:lnTo>
                  <a:pt x="124872" y="143113"/>
                </a:lnTo>
                <a:lnTo>
                  <a:pt x="140553" y="116472"/>
                </a:lnTo>
                <a:lnTo>
                  <a:pt x="146303" y="83819"/>
                </a:lnTo>
                <a:lnTo>
                  <a:pt x="140553" y="51167"/>
                </a:lnTo>
                <a:lnTo>
                  <a:pt x="124872" y="24526"/>
                </a:lnTo>
                <a:lnTo>
                  <a:pt x="101619" y="6578"/>
                </a:lnTo>
                <a:lnTo>
                  <a:pt x="73151" y="0"/>
                </a:lnTo>
                <a:close/>
              </a:path>
            </a:pathLst>
          </a:custGeom>
          <a:solidFill>
            <a:srgbClr val="FDC9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5958840" y="3621023"/>
            <a:ext cx="144780" cy="166370"/>
          </a:xfrm>
          <a:custGeom>
            <a:avLst/>
            <a:gdLst/>
            <a:ahLst/>
            <a:cxnLst/>
            <a:rect l="l" t="t" r="r" b="b"/>
            <a:pathLst>
              <a:path w="144779" h="166370">
                <a:moveTo>
                  <a:pt x="72389" y="0"/>
                </a:moveTo>
                <a:lnTo>
                  <a:pt x="44201" y="6530"/>
                </a:lnTo>
                <a:lnTo>
                  <a:pt x="21193" y="24336"/>
                </a:lnTo>
                <a:lnTo>
                  <a:pt x="5685" y="50738"/>
                </a:lnTo>
                <a:lnTo>
                  <a:pt x="0" y="83057"/>
                </a:lnTo>
                <a:lnTo>
                  <a:pt x="5685" y="115377"/>
                </a:lnTo>
                <a:lnTo>
                  <a:pt x="21193" y="141779"/>
                </a:lnTo>
                <a:lnTo>
                  <a:pt x="44201" y="159585"/>
                </a:lnTo>
                <a:lnTo>
                  <a:pt x="72389" y="166115"/>
                </a:lnTo>
                <a:lnTo>
                  <a:pt x="100578" y="159585"/>
                </a:lnTo>
                <a:lnTo>
                  <a:pt x="123586" y="141779"/>
                </a:lnTo>
                <a:lnTo>
                  <a:pt x="139094" y="115377"/>
                </a:lnTo>
                <a:lnTo>
                  <a:pt x="144780" y="83057"/>
                </a:lnTo>
                <a:lnTo>
                  <a:pt x="139094" y="50738"/>
                </a:lnTo>
                <a:lnTo>
                  <a:pt x="123586" y="24336"/>
                </a:lnTo>
                <a:lnTo>
                  <a:pt x="100578" y="6530"/>
                </a:lnTo>
                <a:lnTo>
                  <a:pt x="72389" y="0"/>
                </a:lnTo>
                <a:close/>
              </a:path>
            </a:pathLst>
          </a:custGeom>
          <a:solidFill>
            <a:srgbClr val="FDC7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5960364" y="3621023"/>
            <a:ext cx="143510" cy="165100"/>
          </a:xfrm>
          <a:custGeom>
            <a:avLst/>
            <a:gdLst/>
            <a:ahLst/>
            <a:cxnLst/>
            <a:rect l="l" t="t" r="r" b="b"/>
            <a:pathLst>
              <a:path w="143510" h="165100">
                <a:moveTo>
                  <a:pt x="71627" y="0"/>
                </a:moveTo>
                <a:lnTo>
                  <a:pt x="43773" y="6465"/>
                </a:lnTo>
                <a:lnTo>
                  <a:pt x="21002" y="24098"/>
                </a:lnTo>
                <a:lnTo>
                  <a:pt x="5637" y="50256"/>
                </a:lnTo>
                <a:lnTo>
                  <a:pt x="0" y="82295"/>
                </a:lnTo>
                <a:lnTo>
                  <a:pt x="5637" y="114335"/>
                </a:lnTo>
                <a:lnTo>
                  <a:pt x="21002" y="140493"/>
                </a:lnTo>
                <a:lnTo>
                  <a:pt x="43773" y="158126"/>
                </a:lnTo>
                <a:lnTo>
                  <a:pt x="71627" y="164592"/>
                </a:lnTo>
                <a:lnTo>
                  <a:pt x="99482" y="158126"/>
                </a:lnTo>
                <a:lnTo>
                  <a:pt x="122253" y="140493"/>
                </a:lnTo>
                <a:lnTo>
                  <a:pt x="137618" y="114335"/>
                </a:lnTo>
                <a:lnTo>
                  <a:pt x="143256" y="82295"/>
                </a:lnTo>
                <a:lnTo>
                  <a:pt x="137618" y="50256"/>
                </a:lnTo>
                <a:lnTo>
                  <a:pt x="122253" y="24098"/>
                </a:lnTo>
                <a:lnTo>
                  <a:pt x="99482" y="6465"/>
                </a:lnTo>
                <a:lnTo>
                  <a:pt x="71627" y="0"/>
                </a:lnTo>
                <a:close/>
              </a:path>
            </a:pathLst>
          </a:custGeom>
          <a:solidFill>
            <a:srgbClr val="FDC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5960364" y="3624071"/>
            <a:ext cx="143510" cy="158750"/>
          </a:xfrm>
          <a:custGeom>
            <a:avLst/>
            <a:gdLst/>
            <a:ahLst/>
            <a:cxnLst/>
            <a:rect l="l" t="t" r="r" b="b"/>
            <a:pathLst>
              <a:path w="143510" h="158750">
                <a:moveTo>
                  <a:pt x="71627" y="0"/>
                </a:moveTo>
                <a:lnTo>
                  <a:pt x="43773" y="6221"/>
                </a:lnTo>
                <a:lnTo>
                  <a:pt x="21002" y="23193"/>
                </a:lnTo>
                <a:lnTo>
                  <a:pt x="5637" y="48381"/>
                </a:lnTo>
                <a:lnTo>
                  <a:pt x="0" y="79247"/>
                </a:lnTo>
                <a:lnTo>
                  <a:pt x="5637" y="110114"/>
                </a:lnTo>
                <a:lnTo>
                  <a:pt x="21002" y="135302"/>
                </a:lnTo>
                <a:lnTo>
                  <a:pt x="43773" y="152274"/>
                </a:lnTo>
                <a:lnTo>
                  <a:pt x="71627" y="158495"/>
                </a:lnTo>
                <a:lnTo>
                  <a:pt x="99482" y="152274"/>
                </a:lnTo>
                <a:lnTo>
                  <a:pt x="122253" y="135302"/>
                </a:lnTo>
                <a:lnTo>
                  <a:pt x="137618" y="110114"/>
                </a:lnTo>
                <a:lnTo>
                  <a:pt x="143256" y="79247"/>
                </a:lnTo>
                <a:lnTo>
                  <a:pt x="137618" y="48381"/>
                </a:lnTo>
                <a:lnTo>
                  <a:pt x="122253" y="23193"/>
                </a:lnTo>
                <a:lnTo>
                  <a:pt x="99482" y="6221"/>
                </a:lnTo>
                <a:lnTo>
                  <a:pt x="71627" y="0"/>
                </a:lnTo>
                <a:close/>
              </a:path>
            </a:pathLst>
          </a:custGeom>
          <a:solidFill>
            <a:srgbClr val="FDC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154"/>
          <p:cNvSpPr/>
          <p:nvPr/>
        </p:nvSpPr>
        <p:spPr>
          <a:xfrm>
            <a:off x="5960364" y="3625596"/>
            <a:ext cx="142240" cy="157480"/>
          </a:xfrm>
          <a:custGeom>
            <a:avLst/>
            <a:gdLst/>
            <a:ahLst/>
            <a:cxnLst/>
            <a:rect l="l" t="t" r="r" b="b"/>
            <a:pathLst>
              <a:path w="142239" h="157479">
                <a:moveTo>
                  <a:pt x="70865" y="0"/>
                </a:moveTo>
                <a:lnTo>
                  <a:pt x="43291" y="6173"/>
                </a:lnTo>
                <a:lnTo>
                  <a:pt x="20764" y="23002"/>
                </a:lnTo>
                <a:lnTo>
                  <a:pt x="5572" y="47952"/>
                </a:lnTo>
                <a:lnTo>
                  <a:pt x="0" y="78485"/>
                </a:lnTo>
                <a:lnTo>
                  <a:pt x="5572" y="109019"/>
                </a:lnTo>
                <a:lnTo>
                  <a:pt x="20764" y="133969"/>
                </a:lnTo>
                <a:lnTo>
                  <a:pt x="43291" y="150798"/>
                </a:lnTo>
                <a:lnTo>
                  <a:pt x="70865" y="156971"/>
                </a:lnTo>
                <a:lnTo>
                  <a:pt x="98440" y="150798"/>
                </a:lnTo>
                <a:lnTo>
                  <a:pt x="120967" y="133969"/>
                </a:lnTo>
                <a:lnTo>
                  <a:pt x="136159" y="109019"/>
                </a:lnTo>
                <a:lnTo>
                  <a:pt x="141732" y="78485"/>
                </a:lnTo>
                <a:lnTo>
                  <a:pt x="136159" y="47952"/>
                </a:lnTo>
                <a:lnTo>
                  <a:pt x="120967" y="23002"/>
                </a:lnTo>
                <a:lnTo>
                  <a:pt x="98440" y="6173"/>
                </a:lnTo>
                <a:lnTo>
                  <a:pt x="70865" y="0"/>
                </a:lnTo>
                <a:close/>
              </a:path>
            </a:pathLst>
          </a:custGeom>
          <a:solidFill>
            <a:srgbClr val="FDC2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object 155"/>
          <p:cNvSpPr/>
          <p:nvPr/>
        </p:nvSpPr>
        <p:spPr>
          <a:xfrm>
            <a:off x="5961888" y="3625596"/>
            <a:ext cx="140335" cy="155575"/>
          </a:xfrm>
          <a:custGeom>
            <a:avLst/>
            <a:gdLst/>
            <a:ahLst/>
            <a:cxnLst/>
            <a:rect l="l" t="t" r="r" b="b"/>
            <a:pathLst>
              <a:path w="140335" h="155575">
                <a:moveTo>
                  <a:pt x="70103" y="0"/>
                </a:moveTo>
                <a:lnTo>
                  <a:pt x="42808" y="6107"/>
                </a:lnTo>
                <a:lnTo>
                  <a:pt x="20526" y="22764"/>
                </a:lnTo>
                <a:lnTo>
                  <a:pt x="5506" y="47470"/>
                </a:lnTo>
                <a:lnTo>
                  <a:pt x="0" y="77723"/>
                </a:lnTo>
                <a:lnTo>
                  <a:pt x="5506" y="107977"/>
                </a:lnTo>
                <a:lnTo>
                  <a:pt x="20526" y="132683"/>
                </a:lnTo>
                <a:lnTo>
                  <a:pt x="42808" y="149340"/>
                </a:lnTo>
                <a:lnTo>
                  <a:pt x="70103" y="155447"/>
                </a:lnTo>
                <a:lnTo>
                  <a:pt x="97399" y="149340"/>
                </a:lnTo>
                <a:lnTo>
                  <a:pt x="119681" y="132683"/>
                </a:lnTo>
                <a:lnTo>
                  <a:pt x="134701" y="107977"/>
                </a:lnTo>
                <a:lnTo>
                  <a:pt x="140208" y="77723"/>
                </a:lnTo>
                <a:lnTo>
                  <a:pt x="134701" y="47470"/>
                </a:lnTo>
                <a:lnTo>
                  <a:pt x="119681" y="22764"/>
                </a:lnTo>
                <a:lnTo>
                  <a:pt x="97399" y="6107"/>
                </a:lnTo>
                <a:lnTo>
                  <a:pt x="70103" y="0"/>
                </a:lnTo>
                <a:close/>
              </a:path>
            </a:pathLst>
          </a:custGeom>
          <a:solidFill>
            <a:srgbClr val="FD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object 156"/>
          <p:cNvSpPr/>
          <p:nvPr/>
        </p:nvSpPr>
        <p:spPr>
          <a:xfrm>
            <a:off x="5961888" y="3625596"/>
            <a:ext cx="139065" cy="154305"/>
          </a:xfrm>
          <a:custGeom>
            <a:avLst/>
            <a:gdLst/>
            <a:ahLst/>
            <a:cxnLst/>
            <a:rect l="l" t="t" r="r" b="b"/>
            <a:pathLst>
              <a:path w="139064" h="154304">
                <a:moveTo>
                  <a:pt x="69341" y="0"/>
                </a:moveTo>
                <a:lnTo>
                  <a:pt x="42326" y="6042"/>
                </a:lnTo>
                <a:lnTo>
                  <a:pt x="20288" y="22526"/>
                </a:lnTo>
                <a:lnTo>
                  <a:pt x="5441" y="46988"/>
                </a:lnTo>
                <a:lnTo>
                  <a:pt x="0" y="76961"/>
                </a:lnTo>
                <a:lnTo>
                  <a:pt x="5441" y="106935"/>
                </a:lnTo>
                <a:lnTo>
                  <a:pt x="20288" y="131397"/>
                </a:lnTo>
                <a:lnTo>
                  <a:pt x="42326" y="147881"/>
                </a:lnTo>
                <a:lnTo>
                  <a:pt x="69341" y="153923"/>
                </a:lnTo>
                <a:lnTo>
                  <a:pt x="96357" y="147881"/>
                </a:lnTo>
                <a:lnTo>
                  <a:pt x="118395" y="131397"/>
                </a:lnTo>
                <a:lnTo>
                  <a:pt x="133242" y="106935"/>
                </a:lnTo>
                <a:lnTo>
                  <a:pt x="138684" y="76961"/>
                </a:lnTo>
                <a:lnTo>
                  <a:pt x="133242" y="46988"/>
                </a:lnTo>
                <a:lnTo>
                  <a:pt x="118395" y="22526"/>
                </a:lnTo>
                <a:lnTo>
                  <a:pt x="96357" y="6042"/>
                </a:lnTo>
                <a:lnTo>
                  <a:pt x="69341" y="0"/>
                </a:lnTo>
                <a:close/>
              </a:path>
            </a:pathLst>
          </a:custGeom>
          <a:solidFill>
            <a:srgbClr val="FDBD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object 157"/>
          <p:cNvSpPr/>
          <p:nvPr/>
        </p:nvSpPr>
        <p:spPr>
          <a:xfrm>
            <a:off x="5964935" y="3627120"/>
            <a:ext cx="132715" cy="152400"/>
          </a:xfrm>
          <a:custGeom>
            <a:avLst/>
            <a:gdLst/>
            <a:ahLst/>
            <a:cxnLst/>
            <a:rect l="l" t="t" r="r" b="b"/>
            <a:pathLst>
              <a:path w="132714" h="152400">
                <a:moveTo>
                  <a:pt x="66293" y="0"/>
                </a:moveTo>
                <a:lnTo>
                  <a:pt x="40505" y="5994"/>
                </a:lnTo>
                <a:lnTo>
                  <a:pt x="19430" y="22336"/>
                </a:lnTo>
                <a:lnTo>
                  <a:pt x="5214" y="46559"/>
                </a:lnTo>
                <a:lnTo>
                  <a:pt x="0" y="76199"/>
                </a:lnTo>
                <a:lnTo>
                  <a:pt x="5214" y="105840"/>
                </a:lnTo>
                <a:lnTo>
                  <a:pt x="19430" y="130063"/>
                </a:lnTo>
                <a:lnTo>
                  <a:pt x="40505" y="146405"/>
                </a:lnTo>
                <a:lnTo>
                  <a:pt x="66293" y="152399"/>
                </a:lnTo>
                <a:lnTo>
                  <a:pt x="92082" y="146405"/>
                </a:lnTo>
                <a:lnTo>
                  <a:pt x="113157" y="130063"/>
                </a:lnTo>
                <a:lnTo>
                  <a:pt x="127373" y="105840"/>
                </a:lnTo>
                <a:lnTo>
                  <a:pt x="132587" y="76199"/>
                </a:lnTo>
                <a:lnTo>
                  <a:pt x="127373" y="46559"/>
                </a:lnTo>
                <a:lnTo>
                  <a:pt x="113156" y="22336"/>
                </a:lnTo>
                <a:lnTo>
                  <a:pt x="92082" y="5994"/>
                </a:lnTo>
                <a:lnTo>
                  <a:pt x="66293" y="0"/>
                </a:lnTo>
                <a:close/>
              </a:path>
            </a:pathLst>
          </a:custGeom>
          <a:solidFill>
            <a:srgbClr val="FDBB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object 158"/>
          <p:cNvSpPr/>
          <p:nvPr/>
        </p:nvSpPr>
        <p:spPr>
          <a:xfrm>
            <a:off x="5966459" y="3628644"/>
            <a:ext cx="131445" cy="151130"/>
          </a:xfrm>
          <a:custGeom>
            <a:avLst/>
            <a:gdLst/>
            <a:ahLst/>
            <a:cxnLst/>
            <a:rect l="l" t="t" r="r" b="b"/>
            <a:pathLst>
              <a:path w="131445" h="151129">
                <a:moveTo>
                  <a:pt x="65531" y="0"/>
                </a:moveTo>
                <a:lnTo>
                  <a:pt x="40022" y="5929"/>
                </a:lnTo>
                <a:lnTo>
                  <a:pt x="19192" y="22097"/>
                </a:lnTo>
                <a:lnTo>
                  <a:pt x="5149" y="46077"/>
                </a:lnTo>
                <a:lnTo>
                  <a:pt x="0" y="75437"/>
                </a:lnTo>
                <a:lnTo>
                  <a:pt x="5149" y="104798"/>
                </a:lnTo>
                <a:lnTo>
                  <a:pt x="19192" y="128777"/>
                </a:lnTo>
                <a:lnTo>
                  <a:pt x="40022" y="144946"/>
                </a:lnTo>
                <a:lnTo>
                  <a:pt x="65531" y="150875"/>
                </a:lnTo>
                <a:lnTo>
                  <a:pt x="91041" y="144946"/>
                </a:lnTo>
                <a:lnTo>
                  <a:pt x="111871" y="128777"/>
                </a:lnTo>
                <a:lnTo>
                  <a:pt x="125914" y="104798"/>
                </a:lnTo>
                <a:lnTo>
                  <a:pt x="131063" y="75437"/>
                </a:lnTo>
                <a:lnTo>
                  <a:pt x="125914" y="46077"/>
                </a:lnTo>
                <a:lnTo>
                  <a:pt x="111871" y="22097"/>
                </a:lnTo>
                <a:lnTo>
                  <a:pt x="91041" y="5929"/>
                </a:lnTo>
                <a:lnTo>
                  <a:pt x="65531" y="0"/>
                </a:lnTo>
                <a:close/>
              </a:path>
            </a:pathLst>
          </a:custGeom>
          <a:solidFill>
            <a:srgbClr val="FDB9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" name="object 159"/>
          <p:cNvSpPr/>
          <p:nvPr/>
        </p:nvSpPr>
        <p:spPr>
          <a:xfrm>
            <a:off x="5966459" y="3628644"/>
            <a:ext cx="129539" cy="149860"/>
          </a:xfrm>
          <a:custGeom>
            <a:avLst/>
            <a:gdLst/>
            <a:ahLst/>
            <a:cxnLst/>
            <a:rect l="l" t="t" r="r" b="b"/>
            <a:pathLst>
              <a:path w="129539" h="149860">
                <a:moveTo>
                  <a:pt x="64769" y="0"/>
                </a:moveTo>
                <a:lnTo>
                  <a:pt x="39540" y="5863"/>
                </a:lnTo>
                <a:lnTo>
                  <a:pt x="18954" y="21859"/>
                </a:lnTo>
                <a:lnTo>
                  <a:pt x="5083" y="45594"/>
                </a:lnTo>
                <a:lnTo>
                  <a:pt x="0" y="74675"/>
                </a:lnTo>
                <a:lnTo>
                  <a:pt x="5083" y="103757"/>
                </a:lnTo>
                <a:lnTo>
                  <a:pt x="18954" y="127492"/>
                </a:lnTo>
                <a:lnTo>
                  <a:pt x="39540" y="143488"/>
                </a:lnTo>
                <a:lnTo>
                  <a:pt x="64769" y="149351"/>
                </a:lnTo>
                <a:lnTo>
                  <a:pt x="89999" y="143488"/>
                </a:lnTo>
                <a:lnTo>
                  <a:pt x="110585" y="127492"/>
                </a:lnTo>
                <a:lnTo>
                  <a:pt x="124456" y="103757"/>
                </a:lnTo>
                <a:lnTo>
                  <a:pt x="129539" y="74675"/>
                </a:lnTo>
                <a:lnTo>
                  <a:pt x="124456" y="45594"/>
                </a:lnTo>
                <a:lnTo>
                  <a:pt x="110585" y="21859"/>
                </a:lnTo>
                <a:lnTo>
                  <a:pt x="89999" y="5863"/>
                </a:lnTo>
                <a:lnTo>
                  <a:pt x="64769" y="0"/>
                </a:lnTo>
                <a:close/>
              </a:path>
            </a:pathLst>
          </a:custGeom>
          <a:solidFill>
            <a:srgbClr val="FDB8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160"/>
          <p:cNvSpPr/>
          <p:nvPr/>
        </p:nvSpPr>
        <p:spPr>
          <a:xfrm>
            <a:off x="5967984" y="3631691"/>
            <a:ext cx="128270" cy="144780"/>
          </a:xfrm>
          <a:custGeom>
            <a:avLst/>
            <a:gdLst/>
            <a:ahLst/>
            <a:cxnLst/>
            <a:rect l="l" t="t" r="r" b="b"/>
            <a:pathLst>
              <a:path w="128270" h="144779">
                <a:moveTo>
                  <a:pt x="64007" y="0"/>
                </a:moveTo>
                <a:lnTo>
                  <a:pt x="39112" y="5685"/>
                </a:lnTo>
                <a:lnTo>
                  <a:pt x="18764" y="21193"/>
                </a:lnTo>
                <a:lnTo>
                  <a:pt x="5036" y="44201"/>
                </a:lnTo>
                <a:lnTo>
                  <a:pt x="0" y="72389"/>
                </a:lnTo>
                <a:lnTo>
                  <a:pt x="5036" y="100578"/>
                </a:lnTo>
                <a:lnTo>
                  <a:pt x="18764" y="123586"/>
                </a:lnTo>
                <a:lnTo>
                  <a:pt x="39112" y="139094"/>
                </a:lnTo>
                <a:lnTo>
                  <a:pt x="64007" y="144779"/>
                </a:lnTo>
                <a:lnTo>
                  <a:pt x="88903" y="139094"/>
                </a:lnTo>
                <a:lnTo>
                  <a:pt x="109251" y="123586"/>
                </a:lnTo>
                <a:lnTo>
                  <a:pt x="122979" y="100578"/>
                </a:lnTo>
                <a:lnTo>
                  <a:pt x="128015" y="72389"/>
                </a:lnTo>
                <a:lnTo>
                  <a:pt x="122979" y="44201"/>
                </a:lnTo>
                <a:lnTo>
                  <a:pt x="109251" y="21193"/>
                </a:lnTo>
                <a:lnTo>
                  <a:pt x="88903" y="5685"/>
                </a:lnTo>
                <a:lnTo>
                  <a:pt x="64007" y="0"/>
                </a:lnTo>
                <a:close/>
              </a:path>
            </a:pathLst>
          </a:custGeom>
          <a:solidFill>
            <a:srgbClr val="FDB6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object 161"/>
          <p:cNvSpPr/>
          <p:nvPr/>
        </p:nvSpPr>
        <p:spPr>
          <a:xfrm>
            <a:off x="5967984" y="3633215"/>
            <a:ext cx="127000" cy="143510"/>
          </a:xfrm>
          <a:custGeom>
            <a:avLst/>
            <a:gdLst/>
            <a:ahLst/>
            <a:cxnLst/>
            <a:rect l="l" t="t" r="r" b="b"/>
            <a:pathLst>
              <a:path w="127000" h="143510">
                <a:moveTo>
                  <a:pt x="63245" y="0"/>
                </a:moveTo>
                <a:lnTo>
                  <a:pt x="38629" y="5637"/>
                </a:lnTo>
                <a:lnTo>
                  <a:pt x="18526" y="21002"/>
                </a:lnTo>
                <a:lnTo>
                  <a:pt x="4970" y="43773"/>
                </a:lnTo>
                <a:lnTo>
                  <a:pt x="0" y="71627"/>
                </a:lnTo>
                <a:lnTo>
                  <a:pt x="4970" y="99482"/>
                </a:lnTo>
                <a:lnTo>
                  <a:pt x="18526" y="122253"/>
                </a:lnTo>
                <a:lnTo>
                  <a:pt x="38629" y="137618"/>
                </a:lnTo>
                <a:lnTo>
                  <a:pt x="63245" y="143255"/>
                </a:lnTo>
                <a:lnTo>
                  <a:pt x="87862" y="137618"/>
                </a:lnTo>
                <a:lnTo>
                  <a:pt x="107965" y="122253"/>
                </a:lnTo>
                <a:lnTo>
                  <a:pt x="121521" y="99482"/>
                </a:lnTo>
                <a:lnTo>
                  <a:pt x="126491" y="71627"/>
                </a:lnTo>
                <a:lnTo>
                  <a:pt x="121521" y="43773"/>
                </a:lnTo>
                <a:lnTo>
                  <a:pt x="107965" y="21002"/>
                </a:lnTo>
                <a:lnTo>
                  <a:pt x="87862" y="5637"/>
                </a:lnTo>
                <a:lnTo>
                  <a:pt x="63245" y="0"/>
                </a:lnTo>
                <a:close/>
              </a:path>
            </a:pathLst>
          </a:custGeom>
          <a:solidFill>
            <a:srgbClr val="FDB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object 162"/>
          <p:cNvSpPr/>
          <p:nvPr/>
        </p:nvSpPr>
        <p:spPr>
          <a:xfrm>
            <a:off x="5969508" y="3633215"/>
            <a:ext cx="123825" cy="140335"/>
          </a:xfrm>
          <a:custGeom>
            <a:avLst/>
            <a:gdLst/>
            <a:ahLst/>
            <a:cxnLst/>
            <a:rect l="l" t="t" r="r" b="b"/>
            <a:pathLst>
              <a:path w="123825" h="140335">
                <a:moveTo>
                  <a:pt x="61721" y="0"/>
                </a:moveTo>
                <a:lnTo>
                  <a:pt x="37718" y="5506"/>
                </a:lnTo>
                <a:lnTo>
                  <a:pt x="18097" y="20526"/>
                </a:lnTo>
                <a:lnTo>
                  <a:pt x="4857" y="42808"/>
                </a:lnTo>
                <a:lnTo>
                  <a:pt x="0" y="70103"/>
                </a:lnTo>
                <a:lnTo>
                  <a:pt x="4857" y="97399"/>
                </a:lnTo>
                <a:lnTo>
                  <a:pt x="18097" y="119681"/>
                </a:lnTo>
                <a:lnTo>
                  <a:pt x="37719" y="134701"/>
                </a:lnTo>
                <a:lnTo>
                  <a:pt x="61721" y="140207"/>
                </a:lnTo>
                <a:lnTo>
                  <a:pt x="85724" y="134701"/>
                </a:lnTo>
                <a:lnTo>
                  <a:pt x="105346" y="119681"/>
                </a:lnTo>
                <a:lnTo>
                  <a:pt x="118586" y="97399"/>
                </a:lnTo>
                <a:lnTo>
                  <a:pt x="123443" y="70103"/>
                </a:lnTo>
                <a:lnTo>
                  <a:pt x="118586" y="42808"/>
                </a:lnTo>
                <a:lnTo>
                  <a:pt x="105346" y="20526"/>
                </a:lnTo>
                <a:lnTo>
                  <a:pt x="85724" y="5506"/>
                </a:lnTo>
                <a:lnTo>
                  <a:pt x="61721" y="0"/>
                </a:lnTo>
                <a:close/>
              </a:path>
            </a:pathLst>
          </a:custGeom>
          <a:solidFill>
            <a:srgbClr val="F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" name="object 163"/>
          <p:cNvSpPr/>
          <p:nvPr/>
        </p:nvSpPr>
        <p:spPr>
          <a:xfrm>
            <a:off x="5969508" y="3634740"/>
            <a:ext cx="123825" cy="137160"/>
          </a:xfrm>
          <a:custGeom>
            <a:avLst/>
            <a:gdLst/>
            <a:ahLst/>
            <a:cxnLst/>
            <a:rect l="l" t="t" r="r" b="b"/>
            <a:pathLst>
              <a:path w="123825" h="137160">
                <a:moveTo>
                  <a:pt x="61721" y="0"/>
                </a:moveTo>
                <a:lnTo>
                  <a:pt x="37718" y="5393"/>
                </a:lnTo>
                <a:lnTo>
                  <a:pt x="18097" y="20097"/>
                </a:lnTo>
                <a:lnTo>
                  <a:pt x="4857" y="41898"/>
                </a:lnTo>
                <a:lnTo>
                  <a:pt x="0" y="68580"/>
                </a:lnTo>
                <a:lnTo>
                  <a:pt x="4857" y="95261"/>
                </a:lnTo>
                <a:lnTo>
                  <a:pt x="18097" y="117062"/>
                </a:lnTo>
                <a:lnTo>
                  <a:pt x="37719" y="131766"/>
                </a:lnTo>
                <a:lnTo>
                  <a:pt x="61721" y="137160"/>
                </a:lnTo>
                <a:lnTo>
                  <a:pt x="85724" y="131766"/>
                </a:lnTo>
                <a:lnTo>
                  <a:pt x="105346" y="117062"/>
                </a:lnTo>
                <a:lnTo>
                  <a:pt x="118586" y="95261"/>
                </a:lnTo>
                <a:lnTo>
                  <a:pt x="123443" y="68580"/>
                </a:lnTo>
                <a:lnTo>
                  <a:pt x="118586" y="41898"/>
                </a:lnTo>
                <a:lnTo>
                  <a:pt x="105346" y="20097"/>
                </a:lnTo>
                <a:lnTo>
                  <a:pt x="85724" y="5393"/>
                </a:lnTo>
                <a:lnTo>
                  <a:pt x="61721" y="0"/>
                </a:lnTo>
                <a:close/>
              </a:path>
            </a:pathLst>
          </a:custGeom>
          <a:solidFill>
            <a:srgbClr val="FDA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object 164"/>
          <p:cNvSpPr/>
          <p:nvPr/>
        </p:nvSpPr>
        <p:spPr>
          <a:xfrm>
            <a:off x="5969508" y="3634740"/>
            <a:ext cx="123825" cy="135890"/>
          </a:xfrm>
          <a:custGeom>
            <a:avLst/>
            <a:gdLst/>
            <a:ahLst/>
            <a:cxnLst/>
            <a:rect l="l" t="t" r="r" b="b"/>
            <a:pathLst>
              <a:path w="123825" h="135889">
                <a:moveTo>
                  <a:pt x="61721" y="0"/>
                </a:moveTo>
                <a:lnTo>
                  <a:pt x="37718" y="5328"/>
                </a:lnTo>
                <a:lnTo>
                  <a:pt x="18097" y="19859"/>
                </a:lnTo>
                <a:lnTo>
                  <a:pt x="4857" y="41415"/>
                </a:lnTo>
                <a:lnTo>
                  <a:pt x="0" y="67818"/>
                </a:lnTo>
                <a:lnTo>
                  <a:pt x="4857" y="94220"/>
                </a:lnTo>
                <a:lnTo>
                  <a:pt x="18097" y="115776"/>
                </a:lnTo>
                <a:lnTo>
                  <a:pt x="37718" y="130307"/>
                </a:lnTo>
                <a:lnTo>
                  <a:pt x="61721" y="135636"/>
                </a:lnTo>
                <a:lnTo>
                  <a:pt x="85724" y="130307"/>
                </a:lnTo>
                <a:lnTo>
                  <a:pt x="105346" y="115776"/>
                </a:lnTo>
                <a:lnTo>
                  <a:pt x="118586" y="94220"/>
                </a:lnTo>
                <a:lnTo>
                  <a:pt x="123443" y="67818"/>
                </a:lnTo>
                <a:lnTo>
                  <a:pt x="118586" y="41415"/>
                </a:lnTo>
                <a:lnTo>
                  <a:pt x="105346" y="19859"/>
                </a:lnTo>
                <a:lnTo>
                  <a:pt x="85725" y="5328"/>
                </a:lnTo>
                <a:lnTo>
                  <a:pt x="61721" y="0"/>
                </a:lnTo>
                <a:close/>
              </a:path>
            </a:pathLst>
          </a:custGeom>
          <a:solidFill>
            <a:srgbClr val="FDAD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object 165"/>
          <p:cNvSpPr/>
          <p:nvPr/>
        </p:nvSpPr>
        <p:spPr>
          <a:xfrm>
            <a:off x="5972555" y="3636264"/>
            <a:ext cx="120650" cy="134620"/>
          </a:xfrm>
          <a:custGeom>
            <a:avLst/>
            <a:gdLst/>
            <a:ahLst/>
            <a:cxnLst/>
            <a:rect l="l" t="t" r="r" b="b"/>
            <a:pathLst>
              <a:path w="120650" h="134620">
                <a:moveTo>
                  <a:pt x="60198" y="0"/>
                </a:moveTo>
                <a:lnTo>
                  <a:pt x="36754" y="5262"/>
                </a:lnTo>
                <a:lnTo>
                  <a:pt x="17621" y="19621"/>
                </a:lnTo>
                <a:lnTo>
                  <a:pt x="4726" y="40933"/>
                </a:lnTo>
                <a:lnTo>
                  <a:pt x="0" y="67056"/>
                </a:lnTo>
                <a:lnTo>
                  <a:pt x="4726" y="93178"/>
                </a:lnTo>
                <a:lnTo>
                  <a:pt x="17621" y="114490"/>
                </a:lnTo>
                <a:lnTo>
                  <a:pt x="36754" y="128849"/>
                </a:lnTo>
                <a:lnTo>
                  <a:pt x="60198" y="134112"/>
                </a:lnTo>
                <a:lnTo>
                  <a:pt x="83641" y="128849"/>
                </a:lnTo>
                <a:lnTo>
                  <a:pt x="102774" y="114490"/>
                </a:lnTo>
                <a:lnTo>
                  <a:pt x="115669" y="93178"/>
                </a:lnTo>
                <a:lnTo>
                  <a:pt x="120396" y="67056"/>
                </a:lnTo>
                <a:lnTo>
                  <a:pt x="115669" y="40933"/>
                </a:lnTo>
                <a:lnTo>
                  <a:pt x="102774" y="19621"/>
                </a:lnTo>
                <a:lnTo>
                  <a:pt x="83641" y="5262"/>
                </a:lnTo>
                <a:lnTo>
                  <a:pt x="60198" y="0"/>
                </a:lnTo>
                <a:close/>
              </a:path>
            </a:pathLst>
          </a:custGeom>
          <a:solidFill>
            <a:srgbClr val="FDAC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" name="object 166"/>
          <p:cNvSpPr/>
          <p:nvPr/>
        </p:nvSpPr>
        <p:spPr>
          <a:xfrm>
            <a:off x="5972555" y="3636264"/>
            <a:ext cx="117475" cy="132715"/>
          </a:xfrm>
          <a:custGeom>
            <a:avLst/>
            <a:gdLst/>
            <a:ahLst/>
            <a:cxnLst/>
            <a:rect l="l" t="t" r="r" b="b"/>
            <a:pathLst>
              <a:path w="117475" h="132714">
                <a:moveTo>
                  <a:pt x="58674" y="0"/>
                </a:moveTo>
                <a:lnTo>
                  <a:pt x="35843" y="5214"/>
                </a:lnTo>
                <a:lnTo>
                  <a:pt x="17192" y="19431"/>
                </a:lnTo>
                <a:lnTo>
                  <a:pt x="4613" y="40505"/>
                </a:lnTo>
                <a:lnTo>
                  <a:pt x="0" y="66293"/>
                </a:lnTo>
                <a:lnTo>
                  <a:pt x="4613" y="92082"/>
                </a:lnTo>
                <a:lnTo>
                  <a:pt x="17192" y="113156"/>
                </a:lnTo>
                <a:lnTo>
                  <a:pt x="35843" y="127373"/>
                </a:lnTo>
                <a:lnTo>
                  <a:pt x="58674" y="132587"/>
                </a:lnTo>
                <a:lnTo>
                  <a:pt x="81504" y="127373"/>
                </a:lnTo>
                <a:lnTo>
                  <a:pt x="100155" y="113156"/>
                </a:lnTo>
                <a:lnTo>
                  <a:pt x="112734" y="92082"/>
                </a:lnTo>
                <a:lnTo>
                  <a:pt x="117348" y="66293"/>
                </a:lnTo>
                <a:lnTo>
                  <a:pt x="112734" y="40505"/>
                </a:lnTo>
                <a:lnTo>
                  <a:pt x="100155" y="19431"/>
                </a:lnTo>
                <a:lnTo>
                  <a:pt x="81504" y="5214"/>
                </a:lnTo>
                <a:lnTo>
                  <a:pt x="58674" y="0"/>
                </a:lnTo>
                <a:close/>
              </a:path>
            </a:pathLst>
          </a:custGeom>
          <a:solidFill>
            <a:srgbClr val="FDA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" name="object 167"/>
          <p:cNvSpPr/>
          <p:nvPr/>
        </p:nvSpPr>
        <p:spPr>
          <a:xfrm>
            <a:off x="5974079" y="3637788"/>
            <a:ext cx="114300" cy="131445"/>
          </a:xfrm>
          <a:custGeom>
            <a:avLst/>
            <a:gdLst/>
            <a:ahLst/>
            <a:cxnLst/>
            <a:rect l="l" t="t" r="r" b="b"/>
            <a:pathLst>
              <a:path w="114300" h="131445">
                <a:moveTo>
                  <a:pt x="57150" y="0"/>
                </a:moveTo>
                <a:lnTo>
                  <a:pt x="34879" y="5149"/>
                </a:lnTo>
                <a:lnTo>
                  <a:pt x="16716" y="19192"/>
                </a:lnTo>
                <a:lnTo>
                  <a:pt x="4482" y="40022"/>
                </a:lnTo>
                <a:lnTo>
                  <a:pt x="0" y="65531"/>
                </a:lnTo>
                <a:lnTo>
                  <a:pt x="4482" y="91041"/>
                </a:lnTo>
                <a:lnTo>
                  <a:pt x="16716" y="111871"/>
                </a:lnTo>
                <a:lnTo>
                  <a:pt x="34879" y="125914"/>
                </a:lnTo>
                <a:lnTo>
                  <a:pt x="57150" y="131063"/>
                </a:lnTo>
                <a:lnTo>
                  <a:pt x="79420" y="125914"/>
                </a:lnTo>
                <a:lnTo>
                  <a:pt x="97583" y="111871"/>
                </a:lnTo>
                <a:lnTo>
                  <a:pt x="109817" y="91041"/>
                </a:lnTo>
                <a:lnTo>
                  <a:pt x="114300" y="65531"/>
                </a:lnTo>
                <a:lnTo>
                  <a:pt x="109817" y="40022"/>
                </a:lnTo>
                <a:lnTo>
                  <a:pt x="97583" y="19192"/>
                </a:lnTo>
                <a:lnTo>
                  <a:pt x="79420" y="5149"/>
                </a:lnTo>
                <a:lnTo>
                  <a:pt x="57150" y="0"/>
                </a:lnTo>
                <a:close/>
              </a:path>
            </a:pathLst>
          </a:custGeom>
          <a:solidFill>
            <a:srgbClr val="FDA8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" name="object 168"/>
          <p:cNvSpPr/>
          <p:nvPr/>
        </p:nvSpPr>
        <p:spPr>
          <a:xfrm>
            <a:off x="5975603" y="3640835"/>
            <a:ext cx="113030" cy="128270"/>
          </a:xfrm>
          <a:custGeom>
            <a:avLst/>
            <a:gdLst/>
            <a:ahLst/>
            <a:cxnLst/>
            <a:rect l="l" t="t" r="r" b="b"/>
            <a:pathLst>
              <a:path w="113029" h="128270">
                <a:moveTo>
                  <a:pt x="56387" y="0"/>
                </a:moveTo>
                <a:lnTo>
                  <a:pt x="34450" y="5036"/>
                </a:lnTo>
                <a:lnTo>
                  <a:pt x="16525" y="18764"/>
                </a:lnTo>
                <a:lnTo>
                  <a:pt x="4435" y="39112"/>
                </a:lnTo>
                <a:lnTo>
                  <a:pt x="0" y="64007"/>
                </a:lnTo>
                <a:lnTo>
                  <a:pt x="4435" y="88903"/>
                </a:lnTo>
                <a:lnTo>
                  <a:pt x="16525" y="109251"/>
                </a:lnTo>
                <a:lnTo>
                  <a:pt x="34450" y="122979"/>
                </a:lnTo>
                <a:lnTo>
                  <a:pt x="56387" y="128015"/>
                </a:lnTo>
                <a:lnTo>
                  <a:pt x="78325" y="122979"/>
                </a:lnTo>
                <a:lnTo>
                  <a:pt x="96250" y="109251"/>
                </a:lnTo>
                <a:lnTo>
                  <a:pt x="108340" y="88903"/>
                </a:lnTo>
                <a:lnTo>
                  <a:pt x="112775" y="64007"/>
                </a:lnTo>
                <a:lnTo>
                  <a:pt x="108340" y="39112"/>
                </a:lnTo>
                <a:lnTo>
                  <a:pt x="96250" y="18764"/>
                </a:lnTo>
                <a:lnTo>
                  <a:pt x="78325" y="5036"/>
                </a:lnTo>
                <a:lnTo>
                  <a:pt x="56387" y="0"/>
                </a:lnTo>
                <a:close/>
              </a:path>
            </a:pathLst>
          </a:custGeom>
          <a:solidFill>
            <a:srgbClr val="FDA6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9" name="object 169"/>
          <p:cNvSpPr/>
          <p:nvPr/>
        </p:nvSpPr>
        <p:spPr>
          <a:xfrm>
            <a:off x="5975603" y="3642359"/>
            <a:ext cx="111760" cy="123825"/>
          </a:xfrm>
          <a:custGeom>
            <a:avLst/>
            <a:gdLst/>
            <a:ahLst/>
            <a:cxnLst/>
            <a:rect l="l" t="t" r="r" b="b"/>
            <a:pathLst>
              <a:path w="111760" h="123825">
                <a:moveTo>
                  <a:pt x="55625" y="0"/>
                </a:moveTo>
                <a:lnTo>
                  <a:pt x="33968" y="4857"/>
                </a:lnTo>
                <a:lnTo>
                  <a:pt x="16287" y="18097"/>
                </a:lnTo>
                <a:lnTo>
                  <a:pt x="4369" y="37718"/>
                </a:lnTo>
                <a:lnTo>
                  <a:pt x="0" y="61721"/>
                </a:lnTo>
                <a:lnTo>
                  <a:pt x="4369" y="85725"/>
                </a:lnTo>
                <a:lnTo>
                  <a:pt x="16287" y="105346"/>
                </a:lnTo>
                <a:lnTo>
                  <a:pt x="33968" y="118586"/>
                </a:lnTo>
                <a:lnTo>
                  <a:pt x="55625" y="123443"/>
                </a:lnTo>
                <a:lnTo>
                  <a:pt x="77283" y="118586"/>
                </a:lnTo>
                <a:lnTo>
                  <a:pt x="94964" y="105346"/>
                </a:lnTo>
                <a:lnTo>
                  <a:pt x="106882" y="85725"/>
                </a:lnTo>
                <a:lnTo>
                  <a:pt x="111251" y="61721"/>
                </a:lnTo>
                <a:lnTo>
                  <a:pt x="106882" y="37718"/>
                </a:lnTo>
                <a:lnTo>
                  <a:pt x="94964" y="18097"/>
                </a:lnTo>
                <a:lnTo>
                  <a:pt x="77283" y="4857"/>
                </a:lnTo>
                <a:lnTo>
                  <a:pt x="55625" y="0"/>
                </a:lnTo>
                <a:close/>
              </a:path>
            </a:pathLst>
          </a:custGeom>
          <a:solidFill>
            <a:srgbClr val="FDA3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0" name="object 170"/>
          <p:cNvSpPr/>
          <p:nvPr/>
        </p:nvSpPr>
        <p:spPr>
          <a:xfrm>
            <a:off x="5978652" y="3642359"/>
            <a:ext cx="108585" cy="121920"/>
          </a:xfrm>
          <a:custGeom>
            <a:avLst/>
            <a:gdLst/>
            <a:ahLst/>
            <a:cxnLst/>
            <a:rect l="l" t="t" r="r" b="b"/>
            <a:pathLst>
              <a:path w="108585" h="121920">
                <a:moveTo>
                  <a:pt x="54101" y="0"/>
                </a:moveTo>
                <a:lnTo>
                  <a:pt x="33057" y="4792"/>
                </a:lnTo>
                <a:lnTo>
                  <a:pt x="15859" y="17859"/>
                </a:lnTo>
                <a:lnTo>
                  <a:pt x="4256" y="37236"/>
                </a:lnTo>
                <a:lnTo>
                  <a:pt x="0" y="60959"/>
                </a:lnTo>
                <a:lnTo>
                  <a:pt x="4256" y="84683"/>
                </a:lnTo>
                <a:lnTo>
                  <a:pt x="15859" y="104060"/>
                </a:lnTo>
                <a:lnTo>
                  <a:pt x="33057" y="117127"/>
                </a:lnTo>
                <a:lnTo>
                  <a:pt x="54101" y="121919"/>
                </a:lnTo>
                <a:lnTo>
                  <a:pt x="75146" y="117127"/>
                </a:lnTo>
                <a:lnTo>
                  <a:pt x="92344" y="104060"/>
                </a:lnTo>
                <a:lnTo>
                  <a:pt x="103947" y="84683"/>
                </a:lnTo>
                <a:lnTo>
                  <a:pt x="108203" y="60959"/>
                </a:lnTo>
                <a:lnTo>
                  <a:pt x="103947" y="37236"/>
                </a:lnTo>
                <a:lnTo>
                  <a:pt x="92344" y="17859"/>
                </a:lnTo>
                <a:lnTo>
                  <a:pt x="75146" y="4792"/>
                </a:lnTo>
                <a:lnTo>
                  <a:pt x="54101" y="0"/>
                </a:lnTo>
                <a:close/>
              </a:path>
            </a:pathLst>
          </a:custGeom>
          <a:solidFill>
            <a:srgbClr val="FDA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" name="object 171"/>
          <p:cNvSpPr/>
          <p:nvPr/>
        </p:nvSpPr>
        <p:spPr>
          <a:xfrm>
            <a:off x="5978652" y="3643884"/>
            <a:ext cx="106680" cy="119380"/>
          </a:xfrm>
          <a:custGeom>
            <a:avLst/>
            <a:gdLst/>
            <a:ahLst/>
            <a:cxnLst/>
            <a:rect l="l" t="t" r="r" b="b"/>
            <a:pathLst>
              <a:path w="106679" h="119379">
                <a:moveTo>
                  <a:pt x="53339" y="0"/>
                </a:moveTo>
                <a:lnTo>
                  <a:pt x="32575" y="4679"/>
                </a:lnTo>
                <a:lnTo>
                  <a:pt x="15620" y="17430"/>
                </a:lnTo>
                <a:lnTo>
                  <a:pt x="4190" y="36325"/>
                </a:lnTo>
                <a:lnTo>
                  <a:pt x="0" y="59436"/>
                </a:lnTo>
                <a:lnTo>
                  <a:pt x="4191" y="82546"/>
                </a:lnTo>
                <a:lnTo>
                  <a:pt x="15621" y="101441"/>
                </a:lnTo>
                <a:lnTo>
                  <a:pt x="32575" y="114192"/>
                </a:lnTo>
                <a:lnTo>
                  <a:pt x="53339" y="118872"/>
                </a:lnTo>
                <a:lnTo>
                  <a:pt x="74104" y="114192"/>
                </a:lnTo>
                <a:lnTo>
                  <a:pt x="91059" y="101441"/>
                </a:lnTo>
                <a:lnTo>
                  <a:pt x="102489" y="82546"/>
                </a:lnTo>
                <a:lnTo>
                  <a:pt x="106680" y="59436"/>
                </a:lnTo>
                <a:lnTo>
                  <a:pt x="102489" y="36325"/>
                </a:lnTo>
                <a:lnTo>
                  <a:pt x="91059" y="17430"/>
                </a:lnTo>
                <a:lnTo>
                  <a:pt x="74104" y="4679"/>
                </a:lnTo>
                <a:lnTo>
                  <a:pt x="53339" y="0"/>
                </a:lnTo>
                <a:close/>
              </a:path>
            </a:pathLst>
          </a:custGeom>
          <a:solidFill>
            <a:srgbClr val="FD9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" name="object 172"/>
          <p:cNvSpPr/>
          <p:nvPr/>
        </p:nvSpPr>
        <p:spPr>
          <a:xfrm>
            <a:off x="5980176" y="3643884"/>
            <a:ext cx="102235" cy="119380"/>
          </a:xfrm>
          <a:custGeom>
            <a:avLst/>
            <a:gdLst/>
            <a:ahLst/>
            <a:cxnLst/>
            <a:rect l="l" t="t" r="r" b="b"/>
            <a:pathLst>
              <a:path w="102235" h="119379">
                <a:moveTo>
                  <a:pt x="51053" y="0"/>
                </a:moveTo>
                <a:lnTo>
                  <a:pt x="31182" y="4679"/>
                </a:lnTo>
                <a:lnTo>
                  <a:pt x="14954" y="17430"/>
                </a:lnTo>
                <a:lnTo>
                  <a:pt x="4012" y="36325"/>
                </a:lnTo>
                <a:lnTo>
                  <a:pt x="0" y="59436"/>
                </a:lnTo>
                <a:lnTo>
                  <a:pt x="4012" y="82546"/>
                </a:lnTo>
                <a:lnTo>
                  <a:pt x="14954" y="101441"/>
                </a:lnTo>
                <a:lnTo>
                  <a:pt x="31182" y="114192"/>
                </a:lnTo>
                <a:lnTo>
                  <a:pt x="51053" y="118872"/>
                </a:lnTo>
                <a:lnTo>
                  <a:pt x="70925" y="114192"/>
                </a:lnTo>
                <a:lnTo>
                  <a:pt x="87153" y="101441"/>
                </a:lnTo>
                <a:lnTo>
                  <a:pt x="98095" y="82546"/>
                </a:lnTo>
                <a:lnTo>
                  <a:pt x="102108" y="59436"/>
                </a:lnTo>
                <a:lnTo>
                  <a:pt x="98095" y="36325"/>
                </a:lnTo>
                <a:lnTo>
                  <a:pt x="87153" y="17430"/>
                </a:lnTo>
                <a:lnTo>
                  <a:pt x="70925" y="4679"/>
                </a:lnTo>
                <a:lnTo>
                  <a:pt x="51053" y="0"/>
                </a:lnTo>
                <a:close/>
              </a:path>
            </a:pathLst>
          </a:custGeom>
          <a:solidFill>
            <a:srgbClr val="FD9E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" name="object 173"/>
          <p:cNvSpPr/>
          <p:nvPr/>
        </p:nvSpPr>
        <p:spPr>
          <a:xfrm>
            <a:off x="5980176" y="3643884"/>
            <a:ext cx="102235" cy="117475"/>
          </a:xfrm>
          <a:custGeom>
            <a:avLst/>
            <a:gdLst/>
            <a:ahLst/>
            <a:cxnLst/>
            <a:rect l="l" t="t" r="r" b="b"/>
            <a:pathLst>
              <a:path w="102235" h="117475">
                <a:moveTo>
                  <a:pt x="51053" y="0"/>
                </a:moveTo>
                <a:lnTo>
                  <a:pt x="31182" y="4613"/>
                </a:lnTo>
                <a:lnTo>
                  <a:pt x="14954" y="17192"/>
                </a:lnTo>
                <a:lnTo>
                  <a:pt x="4012" y="35843"/>
                </a:lnTo>
                <a:lnTo>
                  <a:pt x="0" y="58674"/>
                </a:lnTo>
                <a:lnTo>
                  <a:pt x="4012" y="81504"/>
                </a:lnTo>
                <a:lnTo>
                  <a:pt x="14954" y="100155"/>
                </a:lnTo>
                <a:lnTo>
                  <a:pt x="31182" y="112734"/>
                </a:lnTo>
                <a:lnTo>
                  <a:pt x="51053" y="117348"/>
                </a:lnTo>
                <a:lnTo>
                  <a:pt x="70925" y="112734"/>
                </a:lnTo>
                <a:lnTo>
                  <a:pt x="87153" y="100155"/>
                </a:lnTo>
                <a:lnTo>
                  <a:pt x="98095" y="81504"/>
                </a:lnTo>
                <a:lnTo>
                  <a:pt x="102108" y="58674"/>
                </a:lnTo>
                <a:lnTo>
                  <a:pt x="98095" y="35843"/>
                </a:lnTo>
                <a:lnTo>
                  <a:pt x="87153" y="17192"/>
                </a:lnTo>
                <a:lnTo>
                  <a:pt x="70925" y="4613"/>
                </a:lnTo>
                <a:lnTo>
                  <a:pt x="51053" y="0"/>
                </a:lnTo>
                <a:close/>
              </a:path>
            </a:pathLst>
          </a:custGeom>
          <a:solidFill>
            <a:srgbClr val="FD9C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4" name="object 174"/>
          <p:cNvSpPr/>
          <p:nvPr/>
        </p:nvSpPr>
        <p:spPr>
          <a:xfrm>
            <a:off x="5980176" y="3645408"/>
            <a:ext cx="102235" cy="113030"/>
          </a:xfrm>
          <a:custGeom>
            <a:avLst/>
            <a:gdLst/>
            <a:ahLst/>
            <a:cxnLst/>
            <a:rect l="l" t="t" r="r" b="b"/>
            <a:pathLst>
              <a:path w="102235" h="113029">
                <a:moveTo>
                  <a:pt x="51053" y="0"/>
                </a:moveTo>
                <a:lnTo>
                  <a:pt x="31182" y="4435"/>
                </a:lnTo>
                <a:lnTo>
                  <a:pt x="14954" y="16525"/>
                </a:lnTo>
                <a:lnTo>
                  <a:pt x="4012" y="34450"/>
                </a:lnTo>
                <a:lnTo>
                  <a:pt x="0" y="56388"/>
                </a:lnTo>
                <a:lnTo>
                  <a:pt x="4012" y="78325"/>
                </a:lnTo>
                <a:lnTo>
                  <a:pt x="14954" y="96250"/>
                </a:lnTo>
                <a:lnTo>
                  <a:pt x="31182" y="108340"/>
                </a:lnTo>
                <a:lnTo>
                  <a:pt x="51053" y="112776"/>
                </a:lnTo>
                <a:lnTo>
                  <a:pt x="70925" y="108340"/>
                </a:lnTo>
                <a:lnTo>
                  <a:pt x="87153" y="96250"/>
                </a:lnTo>
                <a:lnTo>
                  <a:pt x="98095" y="78325"/>
                </a:lnTo>
                <a:lnTo>
                  <a:pt x="102108" y="56388"/>
                </a:lnTo>
                <a:lnTo>
                  <a:pt x="98095" y="34450"/>
                </a:lnTo>
                <a:lnTo>
                  <a:pt x="87153" y="16525"/>
                </a:lnTo>
                <a:lnTo>
                  <a:pt x="70925" y="4435"/>
                </a:lnTo>
                <a:lnTo>
                  <a:pt x="51053" y="0"/>
                </a:lnTo>
                <a:close/>
              </a:path>
            </a:pathLst>
          </a:custGeom>
          <a:solidFill>
            <a:srgbClr val="FD9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5" name="object 175"/>
          <p:cNvSpPr/>
          <p:nvPr/>
        </p:nvSpPr>
        <p:spPr>
          <a:xfrm>
            <a:off x="5981700" y="3648455"/>
            <a:ext cx="100965" cy="109855"/>
          </a:xfrm>
          <a:custGeom>
            <a:avLst/>
            <a:gdLst/>
            <a:ahLst/>
            <a:cxnLst/>
            <a:rect l="l" t="t" r="r" b="b"/>
            <a:pathLst>
              <a:path w="100964" h="109854">
                <a:moveTo>
                  <a:pt x="50291" y="0"/>
                </a:moveTo>
                <a:lnTo>
                  <a:pt x="30700" y="4304"/>
                </a:lnTo>
                <a:lnTo>
                  <a:pt x="14716" y="16049"/>
                </a:lnTo>
                <a:lnTo>
                  <a:pt x="3946" y="33486"/>
                </a:lnTo>
                <a:lnTo>
                  <a:pt x="0" y="54864"/>
                </a:lnTo>
                <a:lnTo>
                  <a:pt x="3946" y="76241"/>
                </a:lnTo>
                <a:lnTo>
                  <a:pt x="14716" y="93678"/>
                </a:lnTo>
                <a:lnTo>
                  <a:pt x="30700" y="105423"/>
                </a:lnTo>
                <a:lnTo>
                  <a:pt x="50291" y="109728"/>
                </a:lnTo>
                <a:lnTo>
                  <a:pt x="69883" y="105423"/>
                </a:lnTo>
                <a:lnTo>
                  <a:pt x="85867" y="93678"/>
                </a:lnTo>
                <a:lnTo>
                  <a:pt x="96637" y="76241"/>
                </a:lnTo>
                <a:lnTo>
                  <a:pt x="100584" y="54864"/>
                </a:lnTo>
                <a:lnTo>
                  <a:pt x="96637" y="33486"/>
                </a:lnTo>
                <a:lnTo>
                  <a:pt x="85867" y="16049"/>
                </a:lnTo>
                <a:lnTo>
                  <a:pt x="69883" y="4304"/>
                </a:lnTo>
                <a:lnTo>
                  <a:pt x="50291" y="0"/>
                </a:lnTo>
                <a:close/>
              </a:path>
            </a:pathLst>
          </a:custGeom>
          <a:solidFill>
            <a:srgbClr val="FD97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6" name="object 176"/>
          <p:cNvSpPr/>
          <p:nvPr/>
        </p:nvSpPr>
        <p:spPr>
          <a:xfrm>
            <a:off x="5981700" y="3649979"/>
            <a:ext cx="99060" cy="108585"/>
          </a:xfrm>
          <a:custGeom>
            <a:avLst/>
            <a:gdLst/>
            <a:ahLst/>
            <a:cxnLst/>
            <a:rect l="l" t="t" r="r" b="b"/>
            <a:pathLst>
              <a:path w="99060" h="108585">
                <a:moveTo>
                  <a:pt x="49529" y="0"/>
                </a:moveTo>
                <a:lnTo>
                  <a:pt x="30271" y="4256"/>
                </a:lnTo>
                <a:lnTo>
                  <a:pt x="14525" y="15859"/>
                </a:lnTo>
                <a:lnTo>
                  <a:pt x="3899" y="33057"/>
                </a:lnTo>
                <a:lnTo>
                  <a:pt x="0" y="54102"/>
                </a:lnTo>
                <a:lnTo>
                  <a:pt x="3899" y="75146"/>
                </a:lnTo>
                <a:lnTo>
                  <a:pt x="14525" y="92344"/>
                </a:lnTo>
                <a:lnTo>
                  <a:pt x="30271" y="103947"/>
                </a:lnTo>
                <a:lnTo>
                  <a:pt x="49529" y="108204"/>
                </a:lnTo>
                <a:lnTo>
                  <a:pt x="68788" y="103947"/>
                </a:lnTo>
                <a:lnTo>
                  <a:pt x="84534" y="92344"/>
                </a:lnTo>
                <a:lnTo>
                  <a:pt x="95160" y="75146"/>
                </a:lnTo>
                <a:lnTo>
                  <a:pt x="99060" y="54102"/>
                </a:lnTo>
                <a:lnTo>
                  <a:pt x="95160" y="33057"/>
                </a:lnTo>
                <a:lnTo>
                  <a:pt x="84534" y="15859"/>
                </a:lnTo>
                <a:lnTo>
                  <a:pt x="68788" y="4256"/>
                </a:lnTo>
                <a:lnTo>
                  <a:pt x="49529" y="0"/>
                </a:lnTo>
                <a:close/>
              </a:path>
            </a:pathLst>
          </a:custGeom>
          <a:solidFill>
            <a:srgbClr val="FD9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7" name="object 177"/>
          <p:cNvSpPr/>
          <p:nvPr/>
        </p:nvSpPr>
        <p:spPr>
          <a:xfrm>
            <a:off x="5983223" y="3649979"/>
            <a:ext cx="97790" cy="106680"/>
          </a:xfrm>
          <a:custGeom>
            <a:avLst/>
            <a:gdLst/>
            <a:ahLst/>
            <a:cxnLst/>
            <a:rect l="l" t="t" r="r" b="b"/>
            <a:pathLst>
              <a:path w="97789" h="106679">
                <a:moveTo>
                  <a:pt x="48767" y="0"/>
                </a:moveTo>
                <a:lnTo>
                  <a:pt x="29789" y="4191"/>
                </a:lnTo>
                <a:lnTo>
                  <a:pt x="14287" y="15621"/>
                </a:lnTo>
                <a:lnTo>
                  <a:pt x="3833" y="32575"/>
                </a:lnTo>
                <a:lnTo>
                  <a:pt x="0" y="53340"/>
                </a:lnTo>
                <a:lnTo>
                  <a:pt x="3833" y="74104"/>
                </a:lnTo>
                <a:lnTo>
                  <a:pt x="14287" y="91059"/>
                </a:lnTo>
                <a:lnTo>
                  <a:pt x="29789" y="102489"/>
                </a:lnTo>
                <a:lnTo>
                  <a:pt x="48767" y="106680"/>
                </a:lnTo>
                <a:lnTo>
                  <a:pt x="67746" y="102489"/>
                </a:lnTo>
                <a:lnTo>
                  <a:pt x="83248" y="91059"/>
                </a:lnTo>
                <a:lnTo>
                  <a:pt x="93702" y="74104"/>
                </a:lnTo>
                <a:lnTo>
                  <a:pt x="97536" y="53340"/>
                </a:lnTo>
                <a:lnTo>
                  <a:pt x="93702" y="32575"/>
                </a:lnTo>
                <a:lnTo>
                  <a:pt x="83248" y="15621"/>
                </a:lnTo>
                <a:lnTo>
                  <a:pt x="67746" y="4191"/>
                </a:lnTo>
                <a:lnTo>
                  <a:pt x="48767" y="0"/>
                </a:lnTo>
                <a:close/>
              </a:path>
            </a:pathLst>
          </a:custGeom>
          <a:solidFill>
            <a:srgbClr val="FD93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8" name="object 178"/>
          <p:cNvSpPr/>
          <p:nvPr/>
        </p:nvSpPr>
        <p:spPr>
          <a:xfrm>
            <a:off x="5986271" y="3651503"/>
            <a:ext cx="93345" cy="105410"/>
          </a:xfrm>
          <a:custGeom>
            <a:avLst/>
            <a:gdLst/>
            <a:ahLst/>
            <a:cxnLst/>
            <a:rect l="l" t="t" r="r" b="b"/>
            <a:pathLst>
              <a:path w="93345" h="105410">
                <a:moveTo>
                  <a:pt x="46481" y="0"/>
                </a:moveTo>
                <a:lnTo>
                  <a:pt x="28396" y="4125"/>
                </a:lnTo>
                <a:lnTo>
                  <a:pt x="13620" y="15382"/>
                </a:lnTo>
                <a:lnTo>
                  <a:pt x="3655" y="32093"/>
                </a:lnTo>
                <a:lnTo>
                  <a:pt x="0" y="52578"/>
                </a:lnTo>
                <a:lnTo>
                  <a:pt x="3655" y="73062"/>
                </a:lnTo>
                <a:lnTo>
                  <a:pt x="13620" y="89773"/>
                </a:lnTo>
                <a:lnTo>
                  <a:pt x="28396" y="101030"/>
                </a:lnTo>
                <a:lnTo>
                  <a:pt x="46481" y="105156"/>
                </a:lnTo>
                <a:lnTo>
                  <a:pt x="64567" y="101030"/>
                </a:lnTo>
                <a:lnTo>
                  <a:pt x="79343" y="89773"/>
                </a:lnTo>
                <a:lnTo>
                  <a:pt x="89308" y="73062"/>
                </a:lnTo>
                <a:lnTo>
                  <a:pt x="92963" y="52578"/>
                </a:lnTo>
                <a:lnTo>
                  <a:pt x="89308" y="32093"/>
                </a:lnTo>
                <a:lnTo>
                  <a:pt x="79343" y="15382"/>
                </a:lnTo>
                <a:lnTo>
                  <a:pt x="64567" y="4125"/>
                </a:lnTo>
                <a:lnTo>
                  <a:pt x="46481" y="0"/>
                </a:lnTo>
                <a:close/>
              </a:path>
            </a:pathLst>
          </a:custGeom>
          <a:solidFill>
            <a:srgbClr val="FD92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9" name="object 179"/>
          <p:cNvSpPr/>
          <p:nvPr/>
        </p:nvSpPr>
        <p:spPr>
          <a:xfrm>
            <a:off x="5986271" y="3651503"/>
            <a:ext cx="90170" cy="104139"/>
          </a:xfrm>
          <a:custGeom>
            <a:avLst/>
            <a:gdLst/>
            <a:ahLst/>
            <a:cxnLst/>
            <a:rect l="l" t="t" r="r" b="b"/>
            <a:pathLst>
              <a:path w="90170" h="104139">
                <a:moveTo>
                  <a:pt x="44957" y="0"/>
                </a:moveTo>
                <a:lnTo>
                  <a:pt x="27431" y="4077"/>
                </a:lnTo>
                <a:lnTo>
                  <a:pt x="13144" y="15192"/>
                </a:lnTo>
                <a:lnTo>
                  <a:pt x="3524" y="31664"/>
                </a:lnTo>
                <a:lnTo>
                  <a:pt x="0" y="51816"/>
                </a:lnTo>
                <a:lnTo>
                  <a:pt x="3524" y="71967"/>
                </a:lnTo>
                <a:lnTo>
                  <a:pt x="13144" y="88439"/>
                </a:lnTo>
                <a:lnTo>
                  <a:pt x="27431" y="99554"/>
                </a:lnTo>
                <a:lnTo>
                  <a:pt x="44957" y="103632"/>
                </a:lnTo>
                <a:lnTo>
                  <a:pt x="62483" y="99554"/>
                </a:lnTo>
                <a:lnTo>
                  <a:pt x="76771" y="88439"/>
                </a:lnTo>
                <a:lnTo>
                  <a:pt x="86391" y="71967"/>
                </a:lnTo>
                <a:lnTo>
                  <a:pt x="89915" y="51816"/>
                </a:lnTo>
                <a:lnTo>
                  <a:pt x="86391" y="31664"/>
                </a:lnTo>
                <a:lnTo>
                  <a:pt x="76771" y="15192"/>
                </a:lnTo>
                <a:lnTo>
                  <a:pt x="62483" y="4077"/>
                </a:lnTo>
                <a:lnTo>
                  <a:pt x="44957" y="0"/>
                </a:lnTo>
                <a:close/>
              </a:path>
            </a:pathLst>
          </a:custGeom>
          <a:solidFill>
            <a:srgbClr val="FD9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0" name="object 180"/>
          <p:cNvSpPr/>
          <p:nvPr/>
        </p:nvSpPr>
        <p:spPr>
          <a:xfrm>
            <a:off x="5987796" y="3651503"/>
            <a:ext cx="88900" cy="102235"/>
          </a:xfrm>
          <a:custGeom>
            <a:avLst/>
            <a:gdLst/>
            <a:ahLst/>
            <a:cxnLst/>
            <a:rect l="l" t="t" r="r" b="b"/>
            <a:pathLst>
              <a:path w="88900" h="102235">
                <a:moveTo>
                  <a:pt x="44195" y="0"/>
                </a:moveTo>
                <a:lnTo>
                  <a:pt x="27003" y="4012"/>
                </a:lnTo>
                <a:lnTo>
                  <a:pt x="12953" y="14954"/>
                </a:lnTo>
                <a:lnTo>
                  <a:pt x="3476" y="31182"/>
                </a:lnTo>
                <a:lnTo>
                  <a:pt x="0" y="51054"/>
                </a:lnTo>
                <a:lnTo>
                  <a:pt x="3476" y="70925"/>
                </a:lnTo>
                <a:lnTo>
                  <a:pt x="12953" y="87153"/>
                </a:lnTo>
                <a:lnTo>
                  <a:pt x="27003" y="98095"/>
                </a:lnTo>
                <a:lnTo>
                  <a:pt x="44195" y="102108"/>
                </a:lnTo>
                <a:lnTo>
                  <a:pt x="61388" y="98095"/>
                </a:lnTo>
                <a:lnTo>
                  <a:pt x="75437" y="87153"/>
                </a:lnTo>
                <a:lnTo>
                  <a:pt x="84915" y="70925"/>
                </a:lnTo>
                <a:lnTo>
                  <a:pt x="88391" y="51054"/>
                </a:lnTo>
                <a:lnTo>
                  <a:pt x="84915" y="31182"/>
                </a:lnTo>
                <a:lnTo>
                  <a:pt x="75437" y="14954"/>
                </a:lnTo>
                <a:lnTo>
                  <a:pt x="61388" y="4012"/>
                </a:lnTo>
                <a:lnTo>
                  <a:pt x="44195" y="0"/>
                </a:lnTo>
                <a:close/>
              </a:path>
            </a:pathLst>
          </a:custGeom>
          <a:solidFill>
            <a:srgbClr val="FD8E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1" name="object 181"/>
          <p:cNvSpPr/>
          <p:nvPr/>
        </p:nvSpPr>
        <p:spPr>
          <a:xfrm>
            <a:off x="5987796" y="3651503"/>
            <a:ext cx="86995" cy="99060"/>
          </a:xfrm>
          <a:custGeom>
            <a:avLst/>
            <a:gdLst/>
            <a:ahLst/>
            <a:cxnLst/>
            <a:rect l="l" t="t" r="r" b="b"/>
            <a:pathLst>
              <a:path w="86995" h="99060">
                <a:moveTo>
                  <a:pt x="43433" y="0"/>
                </a:moveTo>
                <a:lnTo>
                  <a:pt x="26521" y="3899"/>
                </a:lnTo>
                <a:lnTo>
                  <a:pt x="12715" y="14525"/>
                </a:lnTo>
                <a:lnTo>
                  <a:pt x="3411" y="30271"/>
                </a:lnTo>
                <a:lnTo>
                  <a:pt x="0" y="49530"/>
                </a:lnTo>
                <a:lnTo>
                  <a:pt x="3411" y="68788"/>
                </a:lnTo>
                <a:lnTo>
                  <a:pt x="12715" y="84534"/>
                </a:lnTo>
                <a:lnTo>
                  <a:pt x="26521" y="95160"/>
                </a:lnTo>
                <a:lnTo>
                  <a:pt x="43433" y="99060"/>
                </a:lnTo>
                <a:lnTo>
                  <a:pt x="60346" y="95160"/>
                </a:lnTo>
                <a:lnTo>
                  <a:pt x="74152" y="84534"/>
                </a:lnTo>
                <a:lnTo>
                  <a:pt x="83456" y="68788"/>
                </a:lnTo>
                <a:lnTo>
                  <a:pt x="86867" y="49530"/>
                </a:lnTo>
                <a:lnTo>
                  <a:pt x="83456" y="30271"/>
                </a:lnTo>
                <a:lnTo>
                  <a:pt x="74152" y="14525"/>
                </a:lnTo>
                <a:lnTo>
                  <a:pt x="60346" y="3899"/>
                </a:lnTo>
                <a:lnTo>
                  <a:pt x="43433" y="0"/>
                </a:lnTo>
                <a:close/>
              </a:path>
            </a:pathLst>
          </a:custGeom>
          <a:solidFill>
            <a:srgbClr val="FD8B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2" name="object 182"/>
          <p:cNvSpPr/>
          <p:nvPr/>
        </p:nvSpPr>
        <p:spPr>
          <a:xfrm>
            <a:off x="5989320" y="3653028"/>
            <a:ext cx="85725" cy="97790"/>
          </a:xfrm>
          <a:custGeom>
            <a:avLst/>
            <a:gdLst/>
            <a:ahLst/>
            <a:cxnLst/>
            <a:rect l="l" t="t" r="r" b="b"/>
            <a:pathLst>
              <a:path w="85725" h="97789">
                <a:moveTo>
                  <a:pt x="42671" y="0"/>
                </a:moveTo>
                <a:lnTo>
                  <a:pt x="26038" y="3833"/>
                </a:lnTo>
                <a:lnTo>
                  <a:pt x="12477" y="14287"/>
                </a:lnTo>
                <a:lnTo>
                  <a:pt x="3345" y="29789"/>
                </a:lnTo>
                <a:lnTo>
                  <a:pt x="0" y="48768"/>
                </a:lnTo>
                <a:lnTo>
                  <a:pt x="3345" y="67746"/>
                </a:lnTo>
                <a:lnTo>
                  <a:pt x="12477" y="83248"/>
                </a:lnTo>
                <a:lnTo>
                  <a:pt x="26038" y="93702"/>
                </a:lnTo>
                <a:lnTo>
                  <a:pt x="42671" y="97536"/>
                </a:lnTo>
                <a:lnTo>
                  <a:pt x="59305" y="93702"/>
                </a:lnTo>
                <a:lnTo>
                  <a:pt x="72866" y="83248"/>
                </a:lnTo>
                <a:lnTo>
                  <a:pt x="81998" y="67746"/>
                </a:lnTo>
                <a:lnTo>
                  <a:pt x="85343" y="48768"/>
                </a:lnTo>
                <a:lnTo>
                  <a:pt x="81998" y="29789"/>
                </a:lnTo>
                <a:lnTo>
                  <a:pt x="72866" y="14287"/>
                </a:lnTo>
                <a:lnTo>
                  <a:pt x="59305" y="3833"/>
                </a:lnTo>
                <a:lnTo>
                  <a:pt x="42671" y="0"/>
                </a:lnTo>
                <a:close/>
              </a:path>
            </a:pathLst>
          </a:custGeom>
          <a:solidFill>
            <a:srgbClr val="FD89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3" name="object 183"/>
          <p:cNvSpPr/>
          <p:nvPr/>
        </p:nvSpPr>
        <p:spPr>
          <a:xfrm>
            <a:off x="5990844" y="3656076"/>
            <a:ext cx="82550" cy="93345"/>
          </a:xfrm>
          <a:custGeom>
            <a:avLst/>
            <a:gdLst/>
            <a:ahLst/>
            <a:cxnLst/>
            <a:rect l="l" t="t" r="r" b="b"/>
            <a:pathLst>
              <a:path w="82550" h="93345">
                <a:moveTo>
                  <a:pt x="41147" y="0"/>
                </a:moveTo>
                <a:lnTo>
                  <a:pt x="25128" y="3655"/>
                </a:lnTo>
                <a:lnTo>
                  <a:pt x="12049" y="13620"/>
                </a:lnTo>
                <a:lnTo>
                  <a:pt x="3232" y="28396"/>
                </a:lnTo>
                <a:lnTo>
                  <a:pt x="0" y="46481"/>
                </a:lnTo>
                <a:lnTo>
                  <a:pt x="3232" y="64567"/>
                </a:lnTo>
                <a:lnTo>
                  <a:pt x="12049" y="79343"/>
                </a:lnTo>
                <a:lnTo>
                  <a:pt x="25128" y="89308"/>
                </a:lnTo>
                <a:lnTo>
                  <a:pt x="41147" y="92963"/>
                </a:lnTo>
                <a:lnTo>
                  <a:pt x="57167" y="89308"/>
                </a:lnTo>
                <a:lnTo>
                  <a:pt x="70246" y="79343"/>
                </a:lnTo>
                <a:lnTo>
                  <a:pt x="79063" y="64567"/>
                </a:lnTo>
                <a:lnTo>
                  <a:pt x="82295" y="46481"/>
                </a:lnTo>
                <a:lnTo>
                  <a:pt x="79063" y="28396"/>
                </a:lnTo>
                <a:lnTo>
                  <a:pt x="70246" y="13620"/>
                </a:lnTo>
                <a:lnTo>
                  <a:pt x="57167" y="3655"/>
                </a:lnTo>
                <a:lnTo>
                  <a:pt x="41147" y="0"/>
                </a:lnTo>
                <a:close/>
              </a:path>
            </a:pathLst>
          </a:custGeom>
          <a:solidFill>
            <a:srgbClr val="FD87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4" name="object 184"/>
          <p:cNvSpPr/>
          <p:nvPr/>
        </p:nvSpPr>
        <p:spPr>
          <a:xfrm>
            <a:off x="5990844" y="3656076"/>
            <a:ext cx="82550" cy="93345"/>
          </a:xfrm>
          <a:custGeom>
            <a:avLst/>
            <a:gdLst/>
            <a:ahLst/>
            <a:cxnLst/>
            <a:rect l="l" t="t" r="r" b="b"/>
            <a:pathLst>
              <a:path w="82550" h="93345">
                <a:moveTo>
                  <a:pt x="41147" y="0"/>
                </a:moveTo>
                <a:lnTo>
                  <a:pt x="25128" y="3655"/>
                </a:lnTo>
                <a:lnTo>
                  <a:pt x="12049" y="13620"/>
                </a:lnTo>
                <a:lnTo>
                  <a:pt x="3232" y="28396"/>
                </a:lnTo>
                <a:lnTo>
                  <a:pt x="0" y="46481"/>
                </a:lnTo>
                <a:lnTo>
                  <a:pt x="3232" y="64567"/>
                </a:lnTo>
                <a:lnTo>
                  <a:pt x="12049" y="79343"/>
                </a:lnTo>
                <a:lnTo>
                  <a:pt x="25128" y="89308"/>
                </a:lnTo>
                <a:lnTo>
                  <a:pt x="41147" y="92963"/>
                </a:lnTo>
                <a:lnTo>
                  <a:pt x="57167" y="89308"/>
                </a:lnTo>
                <a:lnTo>
                  <a:pt x="70246" y="79343"/>
                </a:lnTo>
                <a:lnTo>
                  <a:pt x="79063" y="64567"/>
                </a:lnTo>
                <a:lnTo>
                  <a:pt x="82295" y="46481"/>
                </a:lnTo>
                <a:lnTo>
                  <a:pt x="79063" y="28396"/>
                </a:lnTo>
                <a:lnTo>
                  <a:pt x="70246" y="13620"/>
                </a:lnTo>
                <a:lnTo>
                  <a:pt x="57167" y="3655"/>
                </a:lnTo>
                <a:lnTo>
                  <a:pt x="41147" y="0"/>
                </a:lnTo>
                <a:close/>
              </a:path>
            </a:pathLst>
          </a:custGeom>
          <a:solidFill>
            <a:srgbClr val="FD8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5" name="object 185"/>
          <p:cNvSpPr/>
          <p:nvPr/>
        </p:nvSpPr>
        <p:spPr>
          <a:xfrm>
            <a:off x="5990844" y="3657600"/>
            <a:ext cx="82550" cy="91440"/>
          </a:xfrm>
          <a:custGeom>
            <a:avLst/>
            <a:gdLst/>
            <a:ahLst/>
            <a:cxnLst/>
            <a:rect l="l" t="t" r="r" b="b"/>
            <a:pathLst>
              <a:path w="82550" h="91439">
                <a:moveTo>
                  <a:pt x="41147" y="0"/>
                </a:moveTo>
                <a:lnTo>
                  <a:pt x="25128" y="3589"/>
                </a:lnTo>
                <a:lnTo>
                  <a:pt x="12049" y="13382"/>
                </a:lnTo>
                <a:lnTo>
                  <a:pt x="3232" y="27914"/>
                </a:lnTo>
                <a:lnTo>
                  <a:pt x="0" y="45719"/>
                </a:lnTo>
                <a:lnTo>
                  <a:pt x="3232" y="63525"/>
                </a:lnTo>
                <a:lnTo>
                  <a:pt x="12049" y="78057"/>
                </a:lnTo>
                <a:lnTo>
                  <a:pt x="25128" y="87850"/>
                </a:lnTo>
                <a:lnTo>
                  <a:pt x="41147" y="91439"/>
                </a:lnTo>
                <a:lnTo>
                  <a:pt x="57167" y="87850"/>
                </a:lnTo>
                <a:lnTo>
                  <a:pt x="70246" y="78057"/>
                </a:lnTo>
                <a:lnTo>
                  <a:pt x="79063" y="63525"/>
                </a:lnTo>
                <a:lnTo>
                  <a:pt x="82295" y="45719"/>
                </a:lnTo>
                <a:lnTo>
                  <a:pt x="79063" y="27914"/>
                </a:lnTo>
                <a:lnTo>
                  <a:pt x="70246" y="13382"/>
                </a:lnTo>
                <a:lnTo>
                  <a:pt x="57167" y="3589"/>
                </a:lnTo>
                <a:lnTo>
                  <a:pt x="41147" y="0"/>
                </a:lnTo>
                <a:close/>
              </a:path>
            </a:pathLst>
          </a:custGeom>
          <a:solidFill>
            <a:srgbClr val="FD8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6" name="object 186"/>
          <p:cNvSpPr/>
          <p:nvPr/>
        </p:nvSpPr>
        <p:spPr>
          <a:xfrm>
            <a:off x="5990844" y="3659123"/>
            <a:ext cx="81280" cy="88900"/>
          </a:xfrm>
          <a:custGeom>
            <a:avLst/>
            <a:gdLst/>
            <a:ahLst/>
            <a:cxnLst/>
            <a:rect l="l" t="t" r="r" b="b"/>
            <a:pathLst>
              <a:path w="81279" h="88900">
                <a:moveTo>
                  <a:pt x="40385" y="0"/>
                </a:moveTo>
                <a:lnTo>
                  <a:pt x="24645" y="3476"/>
                </a:lnTo>
                <a:lnTo>
                  <a:pt x="11810" y="12954"/>
                </a:lnTo>
                <a:lnTo>
                  <a:pt x="3167" y="27003"/>
                </a:lnTo>
                <a:lnTo>
                  <a:pt x="0" y="44195"/>
                </a:lnTo>
                <a:lnTo>
                  <a:pt x="3167" y="61388"/>
                </a:lnTo>
                <a:lnTo>
                  <a:pt x="11811" y="75438"/>
                </a:lnTo>
                <a:lnTo>
                  <a:pt x="24645" y="84915"/>
                </a:lnTo>
                <a:lnTo>
                  <a:pt x="40385" y="88392"/>
                </a:lnTo>
                <a:lnTo>
                  <a:pt x="56126" y="84915"/>
                </a:lnTo>
                <a:lnTo>
                  <a:pt x="68961" y="75438"/>
                </a:lnTo>
                <a:lnTo>
                  <a:pt x="77604" y="61388"/>
                </a:lnTo>
                <a:lnTo>
                  <a:pt x="80771" y="44195"/>
                </a:lnTo>
                <a:lnTo>
                  <a:pt x="77604" y="27003"/>
                </a:lnTo>
                <a:lnTo>
                  <a:pt x="68960" y="12954"/>
                </a:lnTo>
                <a:lnTo>
                  <a:pt x="56126" y="3476"/>
                </a:lnTo>
                <a:lnTo>
                  <a:pt x="40385" y="0"/>
                </a:lnTo>
                <a:close/>
              </a:path>
            </a:pathLst>
          </a:custGeom>
          <a:solidFill>
            <a:srgbClr val="FD82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7" name="object 187"/>
          <p:cNvSpPr/>
          <p:nvPr/>
        </p:nvSpPr>
        <p:spPr>
          <a:xfrm>
            <a:off x="5993891" y="3660647"/>
            <a:ext cx="78105" cy="85725"/>
          </a:xfrm>
          <a:custGeom>
            <a:avLst/>
            <a:gdLst/>
            <a:ahLst/>
            <a:cxnLst/>
            <a:rect l="l" t="t" r="r" b="b"/>
            <a:pathLst>
              <a:path w="78104" h="85725">
                <a:moveTo>
                  <a:pt x="38862" y="0"/>
                </a:moveTo>
                <a:lnTo>
                  <a:pt x="23735" y="3345"/>
                </a:lnTo>
                <a:lnTo>
                  <a:pt x="11382" y="12477"/>
                </a:lnTo>
                <a:lnTo>
                  <a:pt x="3053" y="26038"/>
                </a:lnTo>
                <a:lnTo>
                  <a:pt x="0" y="42671"/>
                </a:lnTo>
                <a:lnTo>
                  <a:pt x="3053" y="59305"/>
                </a:lnTo>
                <a:lnTo>
                  <a:pt x="11382" y="72866"/>
                </a:lnTo>
                <a:lnTo>
                  <a:pt x="23735" y="81998"/>
                </a:lnTo>
                <a:lnTo>
                  <a:pt x="38862" y="85343"/>
                </a:lnTo>
                <a:lnTo>
                  <a:pt x="53988" y="81998"/>
                </a:lnTo>
                <a:lnTo>
                  <a:pt x="66341" y="72866"/>
                </a:lnTo>
                <a:lnTo>
                  <a:pt x="74670" y="59305"/>
                </a:lnTo>
                <a:lnTo>
                  <a:pt x="77724" y="42671"/>
                </a:lnTo>
                <a:lnTo>
                  <a:pt x="74670" y="26038"/>
                </a:lnTo>
                <a:lnTo>
                  <a:pt x="66341" y="12477"/>
                </a:lnTo>
                <a:lnTo>
                  <a:pt x="53988" y="3345"/>
                </a:lnTo>
                <a:lnTo>
                  <a:pt x="38862" y="0"/>
                </a:lnTo>
                <a:close/>
              </a:path>
            </a:pathLst>
          </a:custGeom>
          <a:solidFill>
            <a:srgbClr val="FD8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8" name="object 188"/>
          <p:cNvSpPr/>
          <p:nvPr/>
        </p:nvSpPr>
        <p:spPr>
          <a:xfrm>
            <a:off x="5995415" y="3660647"/>
            <a:ext cx="73660" cy="83820"/>
          </a:xfrm>
          <a:custGeom>
            <a:avLst/>
            <a:gdLst/>
            <a:ahLst/>
            <a:cxnLst/>
            <a:rect l="l" t="t" r="r" b="b"/>
            <a:pathLst>
              <a:path w="73660" h="83820">
                <a:moveTo>
                  <a:pt x="36575" y="0"/>
                </a:moveTo>
                <a:lnTo>
                  <a:pt x="22342" y="3298"/>
                </a:lnTo>
                <a:lnTo>
                  <a:pt x="10715" y="12287"/>
                </a:lnTo>
                <a:lnTo>
                  <a:pt x="2875" y="25610"/>
                </a:lnTo>
                <a:lnTo>
                  <a:pt x="0" y="41909"/>
                </a:lnTo>
                <a:lnTo>
                  <a:pt x="2875" y="58209"/>
                </a:lnTo>
                <a:lnTo>
                  <a:pt x="10715" y="71532"/>
                </a:lnTo>
                <a:lnTo>
                  <a:pt x="22342" y="80521"/>
                </a:lnTo>
                <a:lnTo>
                  <a:pt x="36575" y="83819"/>
                </a:lnTo>
                <a:lnTo>
                  <a:pt x="50809" y="80521"/>
                </a:lnTo>
                <a:lnTo>
                  <a:pt x="62436" y="71532"/>
                </a:lnTo>
                <a:lnTo>
                  <a:pt x="70276" y="58209"/>
                </a:lnTo>
                <a:lnTo>
                  <a:pt x="73151" y="41909"/>
                </a:lnTo>
                <a:lnTo>
                  <a:pt x="70276" y="25610"/>
                </a:lnTo>
                <a:lnTo>
                  <a:pt x="62436" y="12287"/>
                </a:lnTo>
                <a:lnTo>
                  <a:pt x="50809" y="3298"/>
                </a:lnTo>
                <a:lnTo>
                  <a:pt x="36575" y="0"/>
                </a:lnTo>
                <a:close/>
              </a:path>
            </a:pathLst>
          </a:custGeom>
          <a:solidFill>
            <a:srgbClr val="FD7D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9" name="object 189"/>
          <p:cNvSpPr/>
          <p:nvPr/>
        </p:nvSpPr>
        <p:spPr>
          <a:xfrm>
            <a:off x="5995415" y="3663696"/>
            <a:ext cx="71755" cy="81280"/>
          </a:xfrm>
          <a:custGeom>
            <a:avLst/>
            <a:gdLst/>
            <a:ahLst/>
            <a:cxnLst/>
            <a:rect l="l" t="t" r="r" b="b"/>
            <a:pathLst>
              <a:path w="71754" h="81279">
                <a:moveTo>
                  <a:pt x="35813" y="0"/>
                </a:moveTo>
                <a:lnTo>
                  <a:pt x="21859" y="3167"/>
                </a:lnTo>
                <a:lnTo>
                  <a:pt x="10477" y="11810"/>
                </a:lnTo>
                <a:lnTo>
                  <a:pt x="2809" y="24645"/>
                </a:lnTo>
                <a:lnTo>
                  <a:pt x="0" y="40385"/>
                </a:lnTo>
                <a:lnTo>
                  <a:pt x="2809" y="56126"/>
                </a:lnTo>
                <a:lnTo>
                  <a:pt x="10477" y="68960"/>
                </a:lnTo>
                <a:lnTo>
                  <a:pt x="21859" y="77604"/>
                </a:lnTo>
                <a:lnTo>
                  <a:pt x="35813" y="80771"/>
                </a:lnTo>
                <a:lnTo>
                  <a:pt x="49768" y="77604"/>
                </a:lnTo>
                <a:lnTo>
                  <a:pt x="61150" y="68960"/>
                </a:lnTo>
                <a:lnTo>
                  <a:pt x="68818" y="56126"/>
                </a:lnTo>
                <a:lnTo>
                  <a:pt x="71628" y="40385"/>
                </a:lnTo>
                <a:lnTo>
                  <a:pt x="68818" y="24645"/>
                </a:lnTo>
                <a:lnTo>
                  <a:pt x="61150" y="11810"/>
                </a:lnTo>
                <a:lnTo>
                  <a:pt x="49768" y="3167"/>
                </a:lnTo>
                <a:lnTo>
                  <a:pt x="35813" y="0"/>
                </a:lnTo>
                <a:close/>
              </a:path>
            </a:pathLst>
          </a:custGeom>
          <a:solidFill>
            <a:srgbClr val="FD7B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0" name="object 190"/>
          <p:cNvSpPr/>
          <p:nvPr/>
        </p:nvSpPr>
        <p:spPr>
          <a:xfrm>
            <a:off x="5996940" y="3663696"/>
            <a:ext cx="70485" cy="78105"/>
          </a:xfrm>
          <a:custGeom>
            <a:avLst/>
            <a:gdLst/>
            <a:ahLst/>
            <a:cxnLst/>
            <a:rect l="l" t="t" r="r" b="b"/>
            <a:pathLst>
              <a:path w="70485" h="78104">
                <a:moveTo>
                  <a:pt x="35051" y="0"/>
                </a:moveTo>
                <a:lnTo>
                  <a:pt x="21431" y="3053"/>
                </a:lnTo>
                <a:lnTo>
                  <a:pt x="10287" y="11382"/>
                </a:lnTo>
                <a:lnTo>
                  <a:pt x="2762" y="23735"/>
                </a:lnTo>
                <a:lnTo>
                  <a:pt x="0" y="38861"/>
                </a:lnTo>
                <a:lnTo>
                  <a:pt x="2762" y="53988"/>
                </a:lnTo>
                <a:lnTo>
                  <a:pt x="10287" y="66341"/>
                </a:lnTo>
                <a:lnTo>
                  <a:pt x="21431" y="74670"/>
                </a:lnTo>
                <a:lnTo>
                  <a:pt x="35051" y="77723"/>
                </a:lnTo>
                <a:lnTo>
                  <a:pt x="48672" y="74670"/>
                </a:lnTo>
                <a:lnTo>
                  <a:pt x="59816" y="66341"/>
                </a:lnTo>
                <a:lnTo>
                  <a:pt x="67341" y="53988"/>
                </a:lnTo>
                <a:lnTo>
                  <a:pt x="70104" y="38861"/>
                </a:lnTo>
                <a:lnTo>
                  <a:pt x="67341" y="23735"/>
                </a:lnTo>
                <a:lnTo>
                  <a:pt x="59817" y="11382"/>
                </a:lnTo>
                <a:lnTo>
                  <a:pt x="48672" y="3053"/>
                </a:lnTo>
                <a:lnTo>
                  <a:pt x="35051" y="0"/>
                </a:lnTo>
                <a:close/>
              </a:path>
            </a:pathLst>
          </a:custGeom>
          <a:solidFill>
            <a:srgbClr val="FD79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1" name="object 191"/>
          <p:cNvSpPr/>
          <p:nvPr/>
        </p:nvSpPr>
        <p:spPr>
          <a:xfrm>
            <a:off x="5996940" y="3663696"/>
            <a:ext cx="68580" cy="76200"/>
          </a:xfrm>
          <a:custGeom>
            <a:avLst/>
            <a:gdLst/>
            <a:ahLst/>
            <a:cxnLst/>
            <a:rect l="l" t="t" r="r" b="b"/>
            <a:pathLst>
              <a:path w="68579" h="76200">
                <a:moveTo>
                  <a:pt x="34289" y="0"/>
                </a:moveTo>
                <a:lnTo>
                  <a:pt x="20949" y="2988"/>
                </a:lnTo>
                <a:lnTo>
                  <a:pt x="10048" y="11144"/>
                </a:lnTo>
                <a:lnTo>
                  <a:pt x="2696" y="23252"/>
                </a:lnTo>
                <a:lnTo>
                  <a:pt x="0" y="38099"/>
                </a:lnTo>
                <a:lnTo>
                  <a:pt x="2696" y="52947"/>
                </a:lnTo>
                <a:lnTo>
                  <a:pt x="10048" y="65055"/>
                </a:lnTo>
                <a:lnTo>
                  <a:pt x="20949" y="73211"/>
                </a:lnTo>
                <a:lnTo>
                  <a:pt x="34289" y="76199"/>
                </a:lnTo>
                <a:lnTo>
                  <a:pt x="47630" y="73211"/>
                </a:lnTo>
                <a:lnTo>
                  <a:pt x="58531" y="65055"/>
                </a:lnTo>
                <a:lnTo>
                  <a:pt x="65883" y="52947"/>
                </a:lnTo>
                <a:lnTo>
                  <a:pt x="68580" y="38099"/>
                </a:lnTo>
                <a:lnTo>
                  <a:pt x="65883" y="23252"/>
                </a:lnTo>
                <a:lnTo>
                  <a:pt x="58531" y="11144"/>
                </a:lnTo>
                <a:lnTo>
                  <a:pt x="47630" y="2988"/>
                </a:lnTo>
                <a:lnTo>
                  <a:pt x="34289" y="0"/>
                </a:lnTo>
                <a:close/>
              </a:path>
            </a:pathLst>
          </a:custGeom>
          <a:solidFill>
            <a:srgbClr val="FD78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2" name="object 192"/>
          <p:cNvSpPr/>
          <p:nvPr/>
        </p:nvSpPr>
        <p:spPr>
          <a:xfrm>
            <a:off x="5999988" y="3665220"/>
            <a:ext cx="66040" cy="74930"/>
          </a:xfrm>
          <a:custGeom>
            <a:avLst/>
            <a:gdLst/>
            <a:ahLst/>
            <a:cxnLst/>
            <a:rect l="l" t="t" r="r" b="b"/>
            <a:pathLst>
              <a:path w="66039" h="74929">
                <a:moveTo>
                  <a:pt x="32765" y="0"/>
                </a:moveTo>
                <a:lnTo>
                  <a:pt x="20038" y="2940"/>
                </a:lnTo>
                <a:lnTo>
                  <a:pt x="9620" y="10953"/>
                </a:lnTo>
                <a:lnTo>
                  <a:pt x="2583" y="22824"/>
                </a:lnTo>
                <a:lnTo>
                  <a:pt x="0" y="37337"/>
                </a:lnTo>
                <a:lnTo>
                  <a:pt x="2583" y="51851"/>
                </a:lnTo>
                <a:lnTo>
                  <a:pt x="9620" y="63722"/>
                </a:lnTo>
                <a:lnTo>
                  <a:pt x="20038" y="71735"/>
                </a:lnTo>
                <a:lnTo>
                  <a:pt x="32765" y="74675"/>
                </a:lnTo>
                <a:lnTo>
                  <a:pt x="45493" y="71735"/>
                </a:lnTo>
                <a:lnTo>
                  <a:pt x="55911" y="63722"/>
                </a:lnTo>
                <a:lnTo>
                  <a:pt x="62948" y="51851"/>
                </a:lnTo>
                <a:lnTo>
                  <a:pt x="65532" y="37337"/>
                </a:lnTo>
                <a:lnTo>
                  <a:pt x="62948" y="22824"/>
                </a:lnTo>
                <a:lnTo>
                  <a:pt x="55911" y="10953"/>
                </a:lnTo>
                <a:lnTo>
                  <a:pt x="45493" y="2940"/>
                </a:lnTo>
                <a:lnTo>
                  <a:pt x="32765" y="0"/>
                </a:lnTo>
                <a:close/>
              </a:path>
            </a:pathLst>
          </a:custGeom>
          <a:solidFill>
            <a:srgbClr val="FD76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3" name="object 193"/>
          <p:cNvSpPr/>
          <p:nvPr/>
        </p:nvSpPr>
        <p:spPr>
          <a:xfrm>
            <a:off x="6001511" y="3666744"/>
            <a:ext cx="62865" cy="73660"/>
          </a:xfrm>
          <a:custGeom>
            <a:avLst/>
            <a:gdLst/>
            <a:ahLst/>
            <a:cxnLst/>
            <a:rect l="l" t="t" r="r" b="b"/>
            <a:pathLst>
              <a:path w="62864" h="73660">
                <a:moveTo>
                  <a:pt x="31241" y="0"/>
                </a:moveTo>
                <a:lnTo>
                  <a:pt x="19073" y="2875"/>
                </a:lnTo>
                <a:lnTo>
                  <a:pt x="9144" y="10715"/>
                </a:lnTo>
                <a:lnTo>
                  <a:pt x="2452" y="22342"/>
                </a:lnTo>
                <a:lnTo>
                  <a:pt x="0" y="36575"/>
                </a:lnTo>
                <a:lnTo>
                  <a:pt x="2452" y="50809"/>
                </a:lnTo>
                <a:lnTo>
                  <a:pt x="9143" y="62436"/>
                </a:lnTo>
                <a:lnTo>
                  <a:pt x="19073" y="70276"/>
                </a:lnTo>
                <a:lnTo>
                  <a:pt x="31241" y="73151"/>
                </a:lnTo>
                <a:lnTo>
                  <a:pt x="43410" y="70276"/>
                </a:lnTo>
                <a:lnTo>
                  <a:pt x="53339" y="62436"/>
                </a:lnTo>
                <a:lnTo>
                  <a:pt x="60031" y="50809"/>
                </a:lnTo>
                <a:lnTo>
                  <a:pt x="62484" y="36575"/>
                </a:lnTo>
                <a:lnTo>
                  <a:pt x="60031" y="22342"/>
                </a:lnTo>
                <a:lnTo>
                  <a:pt x="53339" y="10715"/>
                </a:lnTo>
                <a:lnTo>
                  <a:pt x="43410" y="2875"/>
                </a:lnTo>
                <a:lnTo>
                  <a:pt x="31241" y="0"/>
                </a:lnTo>
                <a:close/>
              </a:path>
            </a:pathLst>
          </a:custGeom>
          <a:solidFill>
            <a:srgbClr val="FD7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4" name="object 194"/>
          <p:cNvSpPr/>
          <p:nvPr/>
        </p:nvSpPr>
        <p:spPr>
          <a:xfrm>
            <a:off x="6001511" y="3668267"/>
            <a:ext cx="62865" cy="70485"/>
          </a:xfrm>
          <a:custGeom>
            <a:avLst/>
            <a:gdLst/>
            <a:ahLst/>
            <a:cxnLst/>
            <a:rect l="l" t="t" r="r" b="b"/>
            <a:pathLst>
              <a:path w="62864" h="70485">
                <a:moveTo>
                  <a:pt x="31241" y="0"/>
                </a:moveTo>
                <a:lnTo>
                  <a:pt x="19073" y="2762"/>
                </a:lnTo>
                <a:lnTo>
                  <a:pt x="9144" y="10286"/>
                </a:lnTo>
                <a:lnTo>
                  <a:pt x="2452" y="21431"/>
                </a:lnTo>
                <a:lnTo>
                  <a:pt x="0" y="35051"/>
                </a:lnTo>
                <a:lnTo>
                  <a:pt x="2452" y="48672"/>
                </a:lnTo>
                <a:lnTo>
                  <a:pt x="9143" y="59816"/>
                </a:lnTo>
                <a:lnTo>
                  <a:pt x="19073" y="67341"/>
                </a:lnTo>
                <a:lnTo>
                  <a:pt x="31241" y="70103"/>
                </a:lnTo>
                <a:lnTo>
                  <a:pt x="43410" y="67341"/>
                </a:lnTo>
                <a:lnTo>
                  <a:pt x="53339" y="59816"/>
                </a:lnTo>
                <a:lnTo>
                  <a:pt x="60031" y="48672"/>
                </a:lnTo>
                <a:lnTo>
                  <a:pt x="62484" y="35051"/>
                </a:lnTo>
                <a:lnTo>
                  <a:pt x="60031" y="21431"/>
                </a:lnTo>
                <a:lnTo>
                  <a:pt x="53339" y="10286"/>
                </a:lnTo>
                <a:lnTo>
                  <a:pt x="43410" y="2762"/>
                </a:lnTo>
                <a:lnTo>
                  <a:pt x="31241" y="0"/>
                </a:lnTo>
                <a:close/>
              </a:path>
            </a:pathLst>
          </a:custGeom>
          <a:solidFill>
            <a:srgbClr val="FD7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5" name="object 195"/>
          <p:cNvSpPr/>
          <p:nvPr/>
        </p:nvSpPr>
        <p:spPr>
          <a:xfrm>
            <a:off x="6001511" y="3668267"/>
            <a:ext cx="62865" cy="68580"/>
          </a:xfrm>
          <a:custGeom>
            <a:avLst/>
            <a:gdLst/>
            <a:ahLst/>
            <a:cxnLst/>
            <a:rect l="l" t="t" r="r" b="b"/>
            <a:pathLst>
              <a:path w="62864" h="68579">
                <a:moveTo>
                  <a:pt x="31241" y="0"/>
                </a:moveTo>
                <a:lnTo>
                  <a:pt x="19073" y="2696"/>
                </a:lnTo>
                <a:lnTo>
                  <a:pt x="9144" y="10048"/>
                </a:lnTo>
                <a:lnTo>
                  <a:pt x="2452" y="20949"/>
                </a:lnTo>
                <a:lnTo>
                  <a:pt x="0" y="34289"/>
                </a:lnTo>
                <a:lnTo>
                  <a:pt x="2452" y="47630"/>
                </a:lnTo>
                <a:lnTo>
                  <a:pt x="9143" y="58531"/>
                </a:lnTo>
                <a:lnTo>
                  <a:pt x="19073" y="65883"/>
                </a:lnTo>
                <a:lnTo>
                  <a:pt x="31241" y="68579"/>
                </a:lnTo>
                <a:lnTo>
                  <a:pt x="43410" y="65883"/>
                </a:lnTo>
                <a:lnTo>
                  <a:pt x="53339" y="58531"/>
                </a:lnTo>
                <a:lnTo>
                  <a:pt x="60031" y="47630"/>
                </a:lnTo>
                <a:lnTo>
                  <a:pt x="62484" y="34289"/>
                </a:lnTo>
                <a:lnTo>
                  <a:pt x="60031" y="20949"/>
                </a:lnTo>
                <a:lnTo>
                  <a:pt x="53339" y="10048"/>
                </a:lnTo>
                <a:lnTo>
                  <a:pt x="43410" y="2696"/>
                </a:lnTo>
                <a:lnTo>
                  <a:pt x="31241" y="0"/>
                </a:lnTo>
                <a:close/>
              </a:path>
            </a:pathLst>
          </a:custGeom>
          <a:solidFill>
            <a:srgbClr val="FD6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6" name="object 196"/>
          <p:cNvSpPr/>
          <p:nvPr/>
        </p:nvSpPr>
        <p:spPr>
          <a:xfrm>
            <a:off x="6001511" y="3669791"/>
            <a:ext cx="59690" cy="67310"/>
          </a:xfrm>
          <a:custGeom>
            <a:avLst/>
            <a:gdLst/>
            <a:ahLst/>
            <a:cxnLst/>
            <a:rect l="l" t="t" r="r" b="b"/>
            <a:pathLst>
              <a:path w="59689" h="67310">
                <a:moveTo>
                  <a:pt x="29717" y="0"/>
                </a:moveTo>
                <a:lnTo>
                  <a:pt x="18162" y="2631"/>
                </a:lnTo>
                <a:lnTo>
                  <a:pt x="8715" y="9810"/>
                </a:lnTo>
                <a:lnTo>
                  <a:pt x="2339" y="20466"/>
                </a:lnTo>
                <a:lnTo>
                  <a:pt x="0" y="33527"/>
                </a:lnTo>
                <a:lnTo>
                  <a:pt x="2339" y="46589"/>
                </a:lnTo>
                <a:lnTo>
                  <a:pt x="8715" y="57245"/>
                </a:lnTo>
                <a:lnTo>
                  <a:pt x="18162" y="64424"/>
                </a:lnTo>
                <a:lnTo>
                  <a:pt x="29717" y="67055"/>
                </a:lnTo>
                <a:lnTo>
                  <a:pt x="41273" y="64424"/>
                </a:lnTo>
                <a:lnTo>
                  <a:pt x="50720" y="57245"/>
                </a:lnTo>
                <a:lnTo>
                  <a:pt x="57096" y="46589"/>
                </a:lnTo>
                <a:lnTo>
                  <a:pt x="59436" y="33527"/>
                </a:lnTo>
                <a:lnTo>
                  <a:pt x="57096" y="20466"/>
                </a:lnTo>
                <a:lnTo>
                  <a:pt x="50720" y="9810"/>
                </a:lnTo>
                <a:lnTo>
                  <a:pt x="41273" y="2631"/>
                </a:lnTo>
                <a:lnTo>
                  <a:pt x="29717" y="0"/>
                </a:lnTo>
                <a:close/>
              </a:path>
            </a:pathLst>
          </a:custGeom>
          <a:solidFill>
            <a:srgbClr val="FD6D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7" name="object 197"/>
          <p:cNvSpPr/>
          <p:nvPr/>
        </p:nvSpPr>
        <p:spPr>
          <a:xfrm>
            <a:off x="6003035" y="3672840"/>
            <a:ext cx="58419" cy="60960"/>
          </a:xfrm>
          <a:custGeom>
            <a:avLst/>
            <a:gdLst/>
            <a:ahLst/>
            <a:cxnLst/>
            <a:rect l="l" t="t" r="r" b="b"/>
            <a:pathLst>
              <a:path w="58420" h="60960">
                <a:moveTo>
                  <a:pt x="28955" y="0"/>
                </a:moveTo>
                <a:lnTo>
                  <a:pt x="17680" y="2387"/>
                </a:lnTo>
                <a:lnTo>
                  <a:pt x="8477" y="8905"/>
                </a:lnTo>
                <a:lnTo>
                  <a:pt x="2274" y="18591"/>
                </a:lnTo>
                <a:lnTo>
                  <a:pt x="0" y="30480"/>
                </a:lnTo>
                <a:lnTo>
                  <a:pt x="2274" y="42368"/>
                </a:lnTo>
                <a:lnTo>
                  <a:pt x="8477" y="52054"/>
                </a:lnTo>
                <a:lnTo>
                  <a:pt x="17680" y="58572"/>
                </a:lnTo>
                <a:lnTo>
                  <a:pt x="28955" y="60960"/>
                </a:lnTo>
                <a:lnTo>
                  <a:pt x="40231" y="58572"/>
                </a:lnTo>
                <a:lnTo>
                  <a:pt x="49434" y="52054"/>
                </a:lnTo>
                <a:lnTo>
                  <a:pt x="55637" y="42368"/>
                </a:lnTo>
                <a:lnTo>
                  <a:pt x="57912" y="30480"/>
                </a:lnTo>
                <a:lnTo>
                  <a:pt x="55637" y="18591"/>
                </a:lnTo>
                <a:lnTo>
                  <a:pt x="49434" y="8905"/>
                </a:lnTo>
                <a:lnTo>
                  <a:pt x="40231" y="2387"/>
                </a:lnTo>
                <a:lnTo>
                  <a:pt x="28955" y="0"/>
                </a:lnTo>
                <a:close/>
              </a:path>
            </a:pathLst>
          </a:custGeom>
          <a:solidFill>
            <a:srgbClr val="FD6C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8" name="object 198"/>
          <p:cNvSpPr/>
          <p:nvPr/>
        </p:nvSpPr>
        <p:spPr>
          <a:xfrm>
            <a:off x="6004559" y="3672840"/>
            <a:ext cx="55244" cy="59690"/>
          </a:xfrm>
          <a:custGeom>
            <a:avLst/>
            <a:gdLst/>
            <a:ahLst/>
            <a:cxnLst/>
            <a:rect l="l" t="t" r="r" b="b"/>
            <a:pathLst>
              <a:path w="55245" h="59689">
                <a:moveTo>
                  <a:pt x="27431" y="0"/>
                </a:moveTo>
                <a:lnTo>
                  <a:pt x="16769" y="2339"/>
                </a:lnTo>
                <a:lnTo>
                  <a:pt x="8048" y="8715"/>
                </a:lnTo>
                <a:lnTo>
                  <a:pt x="2160" y="18162"/>
                </a:lnTo>
                <a:lnTo>
                  <a:pt x="0" y="29718"/>
                </a:lnTo>
                <a:lnTo>
                  <a:pt x="2160" y="41273"/>
                </a:lnTo>
                <a:lnTo>
                  <a:pt x="8048" y="50720"/>
                </a:lnTo>
                <a:lnTo>
                  <a:pt x="16769" y="57096"/>
                </a:lnTo>
                <a:lnTo>
                  <a:pt x="27431" y="59436"/>
                </a:lnTo>
                <a:lnTo>
                  <a:pt x="38094" y="57096"/>
                </a:lnTo>
                <a:lnTo>
                  <a:pt x="46815" y="50720"/>
                </a:lnTo>
                <a:lnTo>
                  <a:pt x="52703" y="41273"/>
                </a:lnTo>
                <a:lnTo>
                  <a:pt x="54863" y="29718"/>
                </a:lnTo>
                <a:lnTo>
                  <a:pt x="52703" y="18162"/>
                </a:lnTo>
                <a:lnTo>
                  <a:pt x="46815" y="8715"/>
                </a:lnTo>
                <a:lnTo>
                  <a:pt x="38094" y="2339"/>
                </a:lnTo>
                <a:lnTo>
                  <a:pt x="27431" y="0"/>
                </a:lnTo>
                <a:close/>
              </a:path>
            </a:pathLst>
          </a:custGeom>
          <a:solidFill>
            <a:srgbClr val="FD6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9" name="object 199"/>
          <p:cNvSpPr/>
          <p:nvPr/>
        </p:nvSpPr>
        <p:spPr>
          <a:xfrm>
            <a:off x="6004559" y="3672840"/>
            <a:ext cx="53340" cy="59690"/>
          </a:xfrm>
          <a:custGeom>
            <a:avLst/>
            <a:gdLst/>
            <a:ahLst/>
            <a:cxnLst/>
            <a:rect l="l" t="t" r="r" b="b"/>
            <a:pathLst>
              <a:path w="53339" h="59689">
                <a:moveTo>
                  <a:pt x="26669" y="0"/>
                </a:moveTo>
                <a:lnTo>
                  <a:pt x="16287" y="2339"/>
                </a:lnTo>
                <a:lnTo>
                  <a:pt x="7810" y="8715"/>
                </a:lnTo>
                <a:lnTo>
                  <a:pt x="2095" y="18162"/>
                </a:lnTo>
                <a:lnTo>
                  <a:pt x="0" y="29718"/>
                </a:lnTo>
                <a:lnTo>
                  <a:pt x="2095" y="41273"/>
                </a:lnTo>
                <a:lnTo>
                  <a:pt x="7810" y="50720"/>
                </a:lnTo>
                <a:lnTo>
                  <a:pt x="16287" y="57096"/>
                </a:lnTo>
                <a:lnTo>
                  <a:pt x="26669" y="59436"/>
                </a:lnTo>
                <a:lnTo>
                  <a:pt x="37052" y="57096"/>
                </a:lnTo>
                <a:lnTo>
                  <a:pt x="45529" y="50720"/>
                </a:lnTo>
                <a:lnTo>
                  <a:pt x="51244" y="41273"/>
                </a:lnTo>
                <a:lnTo>
                  <a:pt x="53339" y="29718"/>
                </a:lnTo>
                <a:lnTo>
                  <a:pt x="51244" y="18162"/>
                </a:lnTo>
                <a:lnTo>
                  <a:pt x="45529" y="8715"/>
                </a:lnTo>
                <a:lnTo>
                  <a:pt x="37052" y="2339"/>
                </a:lnTo>
                <a:lnTo>
                  <a:pt x="26669" y="0"/>
                </a:lnTo>
                <a:close/>
              </a:path>
            </a:pathLst>
          </a:custGeom>
          <a:solidFill>
            <a:srgbClr val="FD68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0" name="object 200"/>
          <p:cNvSpPr/>
          <p:nvPr/>
        </p:nvSpPr>
        <p:spPr>
          <a:xfrm>
            <a:off x="6007608" y="3674364"/>
            <a:ext cx="50800" cy="56515"/>
          </a:xfrm>
          <a:custGeom>
            <a:avLst/>
            <a:gdLst/>
            <a:ahLst/>
            <a:cxnLst/>
            <a:rect l="l" t="t" r="r" b="b"/>
            <a:pathLst>
              <a:path w="50800" h="56514">
                <a:moveTo>
                  <a:pt x="25145" y="0"/>
                </a:moveTo>
                <a:lnTo>
                  <a:pt x="15376" y="2208"/>
                </a:lnTo>
                <a:lnTo>
                  <a:pt x="7381" y="8239"/>
                </a:lnTo>
                <a:lnTo>
                  <a:pt x="1982" y="17198"/>
                </a:lnTo>
                <a:lnTo>
                  <a:pt x="0" y="28193"/>
                </a:lnTo>
                <a:lnTo>
                  <a:pt x="1982" y="39189"/>
                </a:lnTo>
                <a:lnTo>
                  <a:pt x="7381" y="48148"/>
                </a:lnTo>
                <a:lnTo>
                  <a:pt x="15376" y="54179"/>
                </a:lnTo>
                <a:lnTo>
                  <a:pt x="25145" y="56387"/>
                </a:lnTo>
                <a:lnTo>
                  <a:pt x="34915" y="54179"/>
                </a:lnTo>
                <a:lnTo>
                  <a:pt x="42910" y="48148"/>
                </a:lnTo>
                <a:lnTo>
                  <a:pt x="48309" y="39189"/>
                </a:lnTo>
                <a:lnTo>
                  <a:pt x="50291" y="28193"/>
                </a:lnTo>
                <a:lnTo>
                  <a:pt x="48309" y="17198"/>
                </a:lnTo>
                <a:lnTo>
                  <a:pt x="42910" y="8239"/>
                </a:lnTo>
                <a:lnTo>
                  <a:pt x="34915" y="2208"/>
                </a:lnTo>
                <a:lnTo>
                  <a:pt x="25145" y="0"/>
                </a:lnTo>
                <a:close/>
              </a:path>
            </a:pathLst>
          </a:custGeom>
          <a:solidFill>
            <a:srgbClr val="FD66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1" name="object 201"/>
          <p:cNvSpPr/>
          <p:nvPr/>
        </p:nvSpPr>
        <p:spPr>
          <a:xfrm>
            <a:off x="6009132" y="3675888"/>
            <a:ext cx="45720" cy="53340"/>
          </a:xfrm>
          <a:custGeom>
            <a:avLst/>
            <a:gdLst/>
            <a:ahLst/>
            <a:cxnLst/>
            <a:rect l="l" t="t" r="r" b="b"/>
            <a:pathLst>
              <a:path w="45720" h="53339">
                <a:moveTo>
                  <a:pt x="22859" y="0"/>
                </a:moveTo>
                <a:lnTo>
                  <a:pt x="13983" y="2095"/>
                </a:lnTo>
                <a:lnTo>
                  <a:pt x="6715" y="7810"/>
                </a:lnTo>
                <a:lnTo>
                  <a:pt x="1803" y="16287"/>
                </a:lnTo>
                <a:lnTo>
                  <a:pt x="0" y="26669"/>
                </a:lnTo>
                <a:lnTo>
                  <a:pt x="1803" y="37052"/>
                </a:lnTo>
                <a:lnTo>
                  <a:pt x="6715" y="45529"/>
                </a:lnTo>
                <a:lnTo>
                  <a:pt x="13983" y="51244"/>
                </a:lnTo>
                <a:lnTo>
                  <a:pt x="22859" y="53339"/>
                </a:lnTo>
                <a:lnTo>
                  <a:pt x="31736" y="51244"/>
                </a:lnTo>
                <a:lnTo>
                  <a:pt x="39004" y="45529"/>
                </a:lnTo>
                <a:lnTo>
                  <a:pt x="43916" y="37052"/>
                </a:lnTo>
                <a:lnTo>
                  <a:pt x="45719" y="26669"/>
                </a:lnTo>
                <a:lnTo>
                  <a:pt x="43916" y="16287"/>
                </a:lnTo>
                <a:lnTo>
                  <a:pt x="39004" y="7810"/>
                </a:lnTo>
                <a:lnTo>
                  <a:pt x="31736" y="2095"/>
                </a:lnTo>
                <a:lnTo>
                  <a:pt x="22859" y="0"/>
                </a:lnTo>
                <a:close/>
              </a:path>
            </a:pathLst>
          </a:custGeom>
          <a:solidFill>
            <a:srgbClr val="FD63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2" name="object 202"/>
          <p:cNvSpPr/>
          <p:nvPr/>
        </p:nvSpPr>
        <p:spPr>
          <a:xfrm>
            <a:off x="6009132" y="3675888"/>
            <a:ext cx="45720" cy="53340"/>
          </a:xfrm>
          <a:custGeom>
            <a:avLst/>
            <a:gdLst/>
            <a:ahLst/>
            <a:cxnLst/>
            <a:rect l="l" t="t" r="r" b="b"/>
            <a:pathLst>
              <a:path w="45720" h="53339">
                <a:moveTo>
                  <a:pt x="22859" y="0"/>
                </a:moveTo>
                <a:lnTo>
                  <a:pt x="13983" y="2095"/>
                </a:lnTo>
                <a:lnTo>
                  <a:pt x="6715" y="7810"/>
                </a:lnTo>
                <a:lnTo>
                  <a:pt x="1803" y="16287"/>
                </a:lnTo>
                <a:lnTo>
                  <a:pt x="0" y="26669"/>
                </a:lnTo>
                <a:lnTo>
                  <a:pt x="1803" y="37052"/>
                </a:lnTo>
                <a:lnTo>
                  <a:pt x="6715" y="45529"/>
                </a:lnTo>
                <a:lnTo>
                  <a:pt x="13983" y="51244"/>
                </a:lnTo>
                <a:lnTo>
                  <a:pt x="22859" y="53339"/>
                </a:lnTo>
                <a:lnTo>
                  <a:pt x="31736" y="51244"/>
                </a:lnTo>
                <a:lnTo>
                  <a:pt x="39004" y="45529"/>
                </a:lnTo>
                <a:lnTo>
                  <a:pt x="43916" y="37052"/>
                </a:lnTo>
                <a:lnTo>
                  <a:pt x="45719" y="26669"/>
                </a:lnTo>
                <a:lnTo>
                  <a:pt x="43916" y="16287"/>
                </a:lnTo>
                <a:lnTo>
                  <a:pt x="39004" y="7810"/>
                </a:lnTo>
                <a:lnTo>
                  <a:pt x="31736" y="2095"/>
                </a:lnTo>
                <a:lnTo>
                  <a:pt x="22859" y="0"/>
                </a:lnTo>
                <a:close/>
              </a:path>
            </a:pathLst>
          </a:custGeom>
          <a:solidFill>
            <a:srgbClr val="FD6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3" name="object 203"/>
          <p:cNvSpPr/>
          <p:nvPr/>
        </p:nvSpPr>
        <p:spPr>
          <a:xfrm>
            <a:off x="6010655" y="3677411"/>
            <a:ext cx="43180" cy="52069"/>
          </a:xfrm>
          <a:custGeom>
            <a:avLst/>
            <a:gdLst/>
            <a:ahLst/>
            <a:cxnLst/>
            <a:rect l="l" t="t" r="r" b="b"/>
            <a:pathLst>
              <a:path w="43179" h="52070">
                <a:moveTo>
                  <a:pt x="21336" y="0"/>
                </a:moveTo>
                <a:lnTo>
                  <a:pt x="13019" y="2030"/>
                </a:lnTo>
                <a:lnTo>
                  <a:pt x="6238" y="7572"/>
                </a:lnTo>
                <a:lnTo>
                  <a:pt x="1672" y="15805"/>
                </a:lnTo>
                <a:lnTo>
                  <a:pt x="0" y="25907"/>
                </a:lnTo>
                <a:lnTo>
                  <a:pt x="1672" y="36010"/>
                </a:lnTo>
                <a:lnTo>
                  <a:pt x="6238" y="44243"/>
                </a:lnTo>
                <a:lnTo>
                  <a:pt x="13019" y="49785"/>
                </a:lnTo>
                <a:lnTo>
                  <a:pt x="21336" y="51815"/>
                </a:lnTo>
                <a:lnTo>
                  <a:pt x="29652" y="49785"/>
                </a:lnTo>
                <a:lnTo>
                  <a:pt x="36433" y="44243"/>
                </a:lnTo>
                <a:lnTo>
                  <a:pt x="40999" y="36010"/>
                </a:lnTo>
                <a:lnTo>
                  <a:pt x="42672" y="25907"/>
                </a:lnTo>
                <a:lnTo>
                  <a:pt x="40999" y="15805"/>
                </a:lnTo>
                <a:lnTo>
                  <a:pt x="36433" y="7572"/>
                </a:lnTo>
                <a:lnTo>
                  <a:pt x="29652" y="2030"/>
                </a:lnTo>
                <a:lnTo>
                  <a:pt x="21336" y="0"/>
                </a:lnTo>
                <a:close/>
              </a:path>
            </a:pathLst>
          </a:custGeom>
          <a:solidFill>
            <a:srgbClr val="FD5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4" name="object 204"/>
          <p:cNvSpPr/>
          <p:nvPr/>
        </p:nvSpPr>
        <p:spPr>
          <a:xfrm>
            <a:off x="6010655" y="3680459"/>
            <a:ext cx="41275" cy="45720"/>
          </a:xfrm>
          <a:custGeom>
            <a:avLst/>
            <a:gdLst/>
            <a:ahLst/>
            <a:cxnLst/>
            <a:rect l="l" t="t" r="r" b="b"/>
            <a:pathLst>
              <a:path w="41275" h="45720">
                <a:moveTo>
                  <a:pt x="20574" y="0"/>
                </a:moveTo>
                <a:lnTo>
                  <a:pt x="12590" y="1803"/>
                </a:lnTo>
                <a:lnTo>
                  <a:pt x="6048" y="6715"/>
                </a:lnTo>
                <a:lnTo>
                  <a:pt x="1625" y="13983"/>
                </a:lnTo>
                <a:lnTo>
                  <a:pt x="0" y="22859"/>
                </a:lnTo>
                <a:lnTo>
                  <a:pt x="1625" y="31736"/>
                </a:lnTo>
                <a:lnTo>
                  <a:pt x="6048" y="39004"/>
                </a:lnTo>
                <a:lnTo>
                  <a:pt x="12590" y="43916"/>
                </a:lnTo>
                <a:lnTo>
                  <a:pt x="20574" y="45719"/>
                </a:lnTo>
                <a:lnTo>
                  <a:pt x="28557" y="43916"/>
                </a:lnTo>
                <a:lnTo>
                  <a:pt x="35099" y="39004"/>
                </a:lnTo>
                <a:lnTo>
                  <a:pt x="39522" y="31736"/>
                </a:lnTo>
                <a:lnTo>
                  <a:pt x="41148" y="22859"/>
                </a:lnTo>
                <a:lnTo>
                  <a:pt x="39522" y="13983"/>
                </a:lnTo>
                <a:lnTo>
                  <a:pt x="35099" y="6715"/>
                </a:lnTo>
                <a:lnTo>
                  <a:pt x="28557" y="1803"/>
                </a:lnTo>
                <a:lnTo>
                  <a:pt x="20574" y="0"/>
                </a:lnTo>
                <a:close/>
              </a:path>
            </a:pathLst>
          </a:custGeom>
          <a:solidFill>
            <a:srgbClr val="FD5E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5" name="object 205"/>
          <p:cNvSpPr/>
          <p:nvPr/>
        </p:nvSpPr>
        <p:spPr>
          <a:xfrm>
            <a:off x="6010655" y="3681984"/>
            <a:ext cx="41275" cy="43180"/>
          </a:xfrm>
          <a:custGeom>
            <a:avLst/>
            <a:gdLst/>
            <a:ahLst/>
            <a:cxnLst/>
            <a:rect l="l" t="t" r="r" b="b"/>
            <a:pathLst>
              <a:path w="41275" h="43179">
                <a:moveTo>
                  <a:pt x="20574" y="0"/>
                </a:moveTo>
                <a:lnTo>
                  <a:pt x="12590" y="1672"/>
                </a:lnTo>
                <a:lnTo>
                  <a:pt x="6048" y="6238"/>
                </a:lnTo>
                <a:lnTo>
                  <a:pt x="1625" y="13019"/>
                </a:lnTo>
                <a:lnTo>
                  <a:pt x="0" y="21336"/>
                </a:lnTo>
                <a:lnTo>
                  <a:pt x="1625" y="29652"/>
                </a:lnTo>
                <a:lnTo>
                  <a:pt x="6048" y="36433"/>
                </a:lnTo>
                <a:lnTo>
                  <a:pt x="12590" y="40999"/>
                </a:lnTo>
                <a:lnTo>
                  <a:pt x="20574" y="42672"/>
                </a:lnTo>
                <a:lnTo>
                  <a:pt x="28557" y="40999"/>
                </a:lnTo>
                <a:lnTo>
                  <a:pt x="35099" y="36433"/>
                </a:lnTo>
                <a:lnTo>
                  <a:pt x="39522" y="29652"/>
                </a:lnTo>
                <a:lnTo>
                  <a:pt x="41148" y="21336"/>
                </a:lnTo>
                <a:lnTo>
                  <a:pt x="39522" y="13019"/>
                </a:lnTo>
                <a:lnTo>
                  <a:pt x="35099" y="6238"/>
                </a:lnTo>
                <a:lnTo>
                  <a:pt x="28557" y="1672"/>
                </a:lnTo>
                <a:lnTo>
                  <a:pt x="20574" y="0"/>
                </a:lnTo>
                <a:close/>
              </a:path>
            </a:pathLst>
          </a:custGeom>
          <a:solidFill>
            <a:srgbClr val="FD5C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6" name="object 206"/>
          <p:cNvSpPr/>
          <p:nvPr/>
        </p:nvSpPr>
        <p:spPr>
          <a:xfrm>
            <a:off x="6012179" y="3681984"/>
            <a:ext cx="40005" cy="43180"/>
          </a:xfrm>
          <a:custGeom>
            <a:avLst/>
            <a:gdLst/>
            <a:ahLst/>
            <a:cxnLst/>
            <a:rect l="l" t="t" r="r" b="b"/>
            <a:pathLst>
              <a:path w="40004" h="43179">
                <a:moveTo>
                  <a:pt x="19812" y="0"/>
                </a:moveTo>
                <a:lnTo>
                  <a:pt x="12108" y="1672"/>
                </a:lnTo>
                <a:lnTo>
                  <a:pt x="5810" y="6238"/>
                </a:lnTo>
                <a:lnTo>
                  <a:pt x="1559" y="13019"/>
                </a:lnTo>
                <a:lnTo>
                  <a:pt x="0" y="21336"/>
                </a:lnTo>
                <a:lnTo>
                  <a:pt x="1559" y="29652"/>
                </a:lnTo>
                <a:lnTo>
                  <a:pt x="5810" y="36433"/>
                </a:lnTo>
                <a:lnTo>
                  <a:pt x="12108" y="40999"/>
                </a:lnTo>
                <a:lnTo>
                  <a:pt x="19812" y="42672"/>
                </a:lnTo>
                <a:lnTo>
                  <a:pt x="27515" y="40999"/>
                </a:lnTo>
                <a:lnTo>
                  <a:pt x="33813" y="36433"/>
                </a:lnTo>
                <a:lnTo>
                  <a:pt x="38064" y="29652"/>
                </a:lnTo>
                <a:lnTo>
                  <a:pt x="39624" y="21336"/>
                </a:lnTo>
                <a:lnTo>
                  <a:pt x="38064" y="13019"/>
                </a:lnTo>
                <a:lnTo>
                  <a:pt x="33813" y="6238"/>
                </a:lnTo>
                <a:lnTo>
                  <a:pt x="27515" y="1672"/>
                </a:lnTo>
                <a:lnTo>
                  <a:pt x="19812" y="0"/>
                </a:lnTo>
                <a:close/>
              </a:path>
            </a:pathLst>
          </a:custGeom>
          <a:solidFill>
            <a:srgbClr val="FD5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7" name="object 207"/>
          <p:cNvSpPr/>
          <p:nvPr/>
        </p:nvSpPr>
        <p:spPr>
          <a:xfrm>
            <a:off x="6012179" y="3681984"/>
            <a:ext cx="40005" cy="41275"/>
          </a:xfrm>
          <a:custGeom>
            <a:avLst/>
            <a:gdLst/>
            <a:ahLst/>
            <a:cxnLst/>
            <a:rect l="l" t="t" r="r" b="b"/>
            <a:pathLst>
              <a:path w="40004" h="41275">
                <a:moveTo>
                  <a:pt x="19812" y="0"/>
                </a:moveTo>
                <a:lnTo>
                  <a:pt x="12108" y="1625"/>
                </a:lnTo>
                <a:lnTo>
                  <a:pt x="5810" y="6048"/>
                </a:lnTo>
                <a:lnTo>
                  <a:pt x="1559" y="12590"/>
                </a:lnTo>
                <a:lnTo>
                  <a:pt x="0" y="20574"/>
                </a:lnTo>
                <a:lnTo>
                  <a:pt x="1559" y="28557"/>
                </a:lnTo>
                <a:lnTo>
                  <a:pt x="5810" y="35099"/>
                </a:lnTo>
                <a:lnTo>
                  <a:pt x="12108" y="39522"/>
                </a:lnTo>
                <a:lnTo>
                  <a:pt x="19812" y="41148"/>
                </a:lnTo>
                <a:lnTo>
                  <a:pt x="27515" y="39522"/>
                </a:lnTo>
                <a:lnTo>
                  <a:pt x="33813" y="35099"/>
                </a:lnTo>
                <a:lnTo>
                  <a:pt x="38064" y="28557"/>
                </a:lnTo>
                <a:lnTo>
                  <a:pt x="39624" y="20574"/>
                </a:lnTo>
                <a:lnTo>
                  <a:pt x="38064" y="12590"/>
                </a:lnTo>
                <a:lnTo>
                  <a:pt x="33813" y="6048"/>
                </a:lnTo>
                <a:lnTo>
                  <a:pt x="27515" y="1625"/>
                </a:lnTo>
                <a:lnTo>
                  <a:pt x="19812" y="0"/>
                </a:lnTo>
                <a:close/>
              </a:path>
            </a:pathLst>
          </a:custGeom>
          <a:solidFill>
            <a:srgbClr val="FD57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8" name="object 208"/>
          <p:cNvSpPr/>
          <p:nvPr/>
        </p:nvSpPr>
        <p:spPr>
          <a:xfrm>
            <a:off x="6015228" y="3683508"/>
            <a:ext cx="35560" cy="38100"/>
          </a:xfrm>
          <a:custGeom>
            <a:avLst/>
            <a:gdLst/>
            <a:ahLst/>
            <a:cxnLst/>
            <a:rect l="l" t="t" r="r" b="b"/>
            <a:pathLst>
              <a:path w="35560" h="38100">
                <a:moveTo>
                  <a:pt x="17525" y="0"/>
                </a:moveTo>
                <a:lnTo>
                  <a:pt x="10715" y="1494"/>
                </a:lnTo>
                <a:lnTo>
                  <a:pt x="5143" y="5572"/>
                </a:lnTo>
                <a:lnTo>
                  <a:pt x="1381" y="11626"/>
                </a:lnTo>
                <a:lnTo>
                  <a:pt x="0" y="19050"/>
                </a:lnTo>
                <a:lnTo>
                  <a:pt x="1381" y="26473"/>
                </a:lnTo>
                <a:lnTo>
                  <a:pt x="5143" y="32527"/>
                </a:lnTo>
                <a:lnTo>
                  <a:pt x="10715" y="36605"/>
                </a:lnTo>
                <a:lnTo>
                  <a:pt x="17525" y="38100"/>
                </a:lnTo>
                <a:lnTo>
                  <a:pt x="24336" y="36605"/>
                </a:lnTo>
                <a:lnTo>
                  <a:pt x="29908" y="32527"/>
                </a:lnTo>
                <a:lnTo>
                  <a:pt x="33670" y="26473"/>
                </a:lnTo>
                <a:lnTo>
                  <a:pt x="35051" y="19050"/>
                </a:lnTo>
                <a:lnTo>
                  <a:pt x="33670" y="11626"/>
                </a:lnTo>
                <a:lnTo>
                  <a:pt x="29908" y="5572"/>
                </a:lnTo>
                <a:lnTo>
                  <a:pt x="24336" y="1494"/>
                </a:lnTo>
                <a:lnTo>
                  <a:pt x="17525" y="0"/>
                </a:lnTo>
                <a:close/>
              </a:path>
            </a:pathLst>
          </a:custGeom>
          <a:solidFill>
            <a:srgbClr val="FD5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9" name="object 209"/>
          <p:cNvSpPr/>
          <p:nvPr/>
        </p:nvSpPr>
        <p:spPr>
          <a:xfrm>
            <a:off x="6015228" y="3683508"/>
            <a:ext cx="35560" cy="36830"/>
          </a:xfrm>
          <a:custGeom>
            <a:avLst/>
            <a:gdLst/>
            <a:ahLst/>
            <a:cxnLst/>
            <a:rect l="l" t="t" r="r" b="b"/>
            <a:pathLst>
              <a:path w="35560" h="36829">
                <a:moveTo>
                  <a:pt x="27177" y="0"/>
                </a:moveTo>
                <a:lnTo>
                  <a:pt x="7874" y="0"/>
                </a:lnTo>
                <a:lnTo>
                  <a:pt x="0" y="8128"/>
                </a:lnTo>
                <a:lnTo>
                  <a:pt x="0" y="28448"/>
                </a:lnTo>
                <a:lnTo>
                  <a:pt x="7874" y="36576"/>
                </a:lnTo>
                <a:lnTo>
                  <a:pt x="27177" y="36576"/>
                </a:lnTo>
                <a:lnTo>
                  <a:pt x="35051" y="28448"/>
                </a:lnTo>
                <a:lnTo>
                  <a:pt x="35051" y="8128"/>
                </a:lnTo>
                <a:lnTo>
                  <a:pt x="27177" y="0"/>
                </a:lnTo>
                <a:close/>
              </a:path>
            </a:pathLst>
          </a:custGeom>
          <a:solidFill>
            <a:srgbClr val="FD53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0" name="object 210"/>
          <p:cNvSpPr/>
          <p:nvPr/>
        </p:nvSpPr>
        <p:spPr>
          <a:xfrm>
            <a:off x="6016752" y="3685032"/>
            <a:ext cx="30480" cy="35560"/>
          </a:xfrm>
          <a:custGeom>
            <a:avLst/>
            <a:gdLst/>
            <a:ahLst/>
            <a:cxnLst/>
            <a:rect l="l" t="t" r="r" b="b"/>
            <a:pathLst>
              <a:path w="30479" h="35560">
                <a:moveTo>
                  <a:pt x="23622" y="0"/>
                </a:moveTo>
                <a:lnTo>
                  <a:pt x="6858" y="0"/>
                </a:lnTo>
                <a:lnTo>
                  <a:pt x="0" y="7874"/>
                </a:lnTo>
                <a:lnTo>
                  <a:pt x="0" y="27178"/>
                </a:lnTo>
                <a:lnTo>
                  <a:pt x="6858" y="35052"/>
                </a:lnTo>
                <a:lnTo>
                  <a:pt x="23622" y="35052"/>
                </a:lnTo>
                <a:lnTo>
                  <a:pt x="30480" y="27178"/>
                </a:lnTo>
                <a:lnTo>
                  <a:pt x="30480" y="7874"/>
                </a:lnTo>
                <a:lnTo>
                  <a:pt x="23622" y="0"/>
                </a:lnTo>
                <a:close/>
              </a:path>
            </a:pathLst>
          </a:custGeom>
          <a:solidFill>
            <a:srgbClr val="FD52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1" name="object 211"/>
          <p:cNvSpPr/>
          <p:nvPr/>
        </p:nvSpPr>
        <p:spPr>
          <a:xfrm>
            <a:off x="6018276" y="3685032"/>
            <a:ext cx="32384" cy="35560"/>
          </a:xfrm>
          <a:custGeom>
            <a:avLst/>
            <a:gdLst/>
            <a:ahLst/>
            <a:cxnLst/>
            <a:rect l="l" t="t" r="r" b="b"/>
            <a:pathLst>
              <a:path w="32385" h="35560">
                <a:moveTo>
                  <a:pt x="24891" y="0"/>
                </a:moveTo>
                <a:lnTo>
                  <a:pt x="7112" y="0"/>
                </a:lnTo>
                <a:lnTo>
                  <a:pt x="0" y="7874"/>
                </a:lnTo>
                <a:lnTo>
                  <a:pt x="0" y="27178"/>
                </a:lnTo>
                <a:lnTo>
                  <a:pt x="7112" y="35052"/>
                </a:lnTo>
                <a:lnTo>
                  <a:pt x="24891" y="35052"/>
                </a:lnTo>
                <a:lnTo>
                  <a:pt x="32003" y="27178"/>
                </a:lnTo>
                <a:lnTo>
                  <a:pt x="32003" y="7874"/>
                </a:lnTo>
                <a:lnTo>
                  <a:pt x="24891" y="0"/>
                </a:lnTo>
                <a:close/>
              </a:path>
            </a:pathLst>
          </a:custGeom>
          <a:solidFill>
            <a:srgbClr val="FD5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2" name="object 212"/>
          <p:cNvSpPr/>
          <p:nvPr/>
        </p:nvSpPr>
        <p:spPr>
          <a:xfrm>
            <a:off x="6018276" y="3688079"/>
            <a:ext cx="32384" cy="29209"/>
          </a:xfrm>
          <a:custGeom>
            <a:avLst/>
            <a:gdLst/>
            <a:ahLst/>
            <a:cxnLst/>
            <a:rect l="l" t="t" r="r" b="b"/>
            <a:pathLst>
              <a:path w="32385" h="29210">
                <a:moveTo>
                  <a:pt x="24891" y="0"/>
                </a:moveTo>
                <a:lnTo>
                  <a:pt x="7112" y="0"/>
                </a:lnTo>
                <a:lnTo>
                  <a:pt x="0" y="6477"/>
                </a:lnTo>
                <a:lnTo>
                  <a:pt x="0" y="22479"/>
                </a:lnTo>
                <a:lnTo>
                  <a:pt x="7112" y="28956"/>
                </a:lnTo>
                <a:lnTo>
                  <a:pt x="24891" y="28956"/>
                </a:lnTo>
                <a:lnTo>
                  <a:pt x="32003" y="22479"/>
                </a:lnTo>
                <a:lnTo>
                  <a:pt x="32003" y="6477"/>
                </a:lnTo>
                <a:lnTo>
                  <a:pt x="24891" y="0"/>
                </a:lnTo>
                <a:close/>
              </a:path>
            </a:pathLst>
          </a:custGeom>
          <a:solidFill>
            <a:srgbClr val="FD4E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3" name="object 213"/>
          <p:cNvSpPr/>
          <p:nvPr/>
        </p:nvSpPr>
        <p:spPr>
          <a:xfrm>
            <a:off x="6021323" y="3688079"/>
            <a:ext cx="30480" cy="29209"/>
          </a:xfrm>
          <a:custGeom>
            <a:avLst/>
            <a:gdLst/>
            <a:ahLst/>
            <a:cxnLst/>
            <a:rect l="l" t="t" r="r" b="b"/>
            <a:pathLst>
              <a:path w="30479" h="29210">
                <a:moveTo>
                  <a:pt x="23622" y="0"/>
                </a:moveTo>
                <a:lnTo>
                  <a:pt x="6858" y="0"/>
                </a:lnTo>
                <a:lnTo>
                  <a:pt x="0" y="6477"/>
                </a:lnTo>
                <a:lnTo>
                  <a:pt x="0" y="22479"/>
                </a:lnTo>
                <a:lnTo>
                  <a:pt x="6858" y="28956"/>
                </a:lnTo>
                <a:lnTo>
                  <a:pt x="23622" y="28956"/>
                </a:lnTo>
                <a:lnTo>
                  <a:pt x="30479" y="22479"/>
                </a:lnTo>
                <a:lnTo>
                  <a:pt x="30479" y="6477"/>
                </a:lnTo>
                <a:lnTo>
                  <a:pt x="23622" y="0"/>
                </a:lnTo>
                <a:close/>
              </a:path>
            </a:pathLst>
          </a:custGeom>
          <a:solidFill>
            <a:srgbClr val="FD4B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4" name="object 214"/>
          <p:cNvSpPr/>
          <p:nvPr/>
        </p:nvSpPr>
        <p:spPr>
          <a:xfrm>
            <a:off x="6021323" y="3689603"/>
            <a:ext cx="1905" cy="30480"/>
          </a:xfrm>
          <a:custGeom>
            <a:avLst/>
            <a:gdLst/>
            <a:ahLst/>
            <a:cxnLst/>
            <a:rect l="l" t="t" r="r" b="b"/>
            <a:pathLst>
              <a:path w="1904" h="30479">
                <a:moveTo>
                  <a:pt x="0" y="30480"/>
                </a:moveTo>
                <a:lnTo>
                  <a:pt x="1524" y="30480"/>
                </a:lnTo>
                <a:lnTo>
                  <a:pt x="1524" y="0"/>
                </a:lnTo>
                <a:lnTo>
                  <a:pt x="0" y="0"/>
                </a:lnTo>
                <a:lnTo>
                  <a:pt x="0" y="30480"/>
                </a:lnTo>
                <a:close/>
              </a:path>
            </a:pathLst>
          </a:custGeom>
          <a:solidFill>
            <a:srgbClr val="FD49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5" name="object 215"/>
          <p:cNvSpPr/>
          <p:nvPr/>
        </p:nvSpPr>
        <p:spPr>
          <a:xfrm>
            <a:off x="6022847" y="3689603"/>
            <a:ext cx="30480" cy="30480"/>
          </a:xfrm>
          <a:custGeom>
            <a:avLst/>
            <a:gdLst/>
            <a:ahLst/>
            <a:cxnLst/>
            <a:rect l="l" t="t" r="r" b="b"/>
            <a:pathLst>
              <a:path w="30479" h="30479">
                <a:moveTo>
                  <a:pt x="23622" y="0"/>
                </a:moveTo>
                <a:lnTo>
                  <a:pt x="6857" y="0"/>
                </a:lnTo>
                <a:lnTo>
                  <a:pt x="0" y="6858"/>
                </a:lnTo>
                <a:lnTo>
                  <a:pt x="0" y="23622"/>
                </a:lnTo>
                <a:lnTo>
                  <a:pt x="6857" y="30480"/>
                </a:lnTo>
                <a:lnTo>
                  <a:pt x="23622" y="30480"/>
                </a:lnTo>
                <a:lnTo>
                  <a:pt x="30479" y="23622"/>
                </a:lnTo>
                <a:lnTo>
                  <a:pt x="30479" y="6858"/>
                </a:lnTo>
                <a:lnTo>
                  <a:pt x="23622" y="0"/>
                </a:lnTo>
                <a:close/>
              </a:path>
            </a:pathLst>
          </a:custGeom>
          <a:solidFill>
            <a:srgbClr val="FD46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6" name="object 216"/>
          <p:cNvSpPr/>
          <p:nvPr/>
        </p:nvSpPr>
        <p:spPr>
          <a:xfrm>
            <a:off x="6022847" y="3691128"/>
            <a:ext cx="30480" cy="30480"/>
          </a:xfrm>
          <a:custGeom>
            <a:avLst/>
            <a:gdLst/>
            <a:ahLst/>
            <a:cxnLst/>
            <a:rect l="l" t="t" r="r" b="b"/>
            <a:pathLst>
              <a:path w="30479" h="30479">
                <a:moveTo>
                  <a:pt x="23622" y="0"/>
                </a:moveTo>
                <a:lnTo>
                  <a:pt x="6857" y="0"/>
                </a:lnTo>
                <a:lnTo>
                  <a:pt x="0" y="6858"/>
                </a:lnTo>
                <a:lnTo>
                  <a:pt x="0" y="23622"/>
                </a:lnTo>
                <a:lnTo>
                  <a:pt x="6857" y="30480"/>
                </a:lnTo>
                <a:lnTo>
                  <a:pt x="23622" y="30480"/>
                </a:lnTo>
                <a:lnTo>
                  <a:pt x="30479" y="23622"/>
                </a:lnTo>
                <a:lnTo>
                  <a:pt x="30479" y="6858"/>
                </a:lnTo>
                <a:lnTo>
                  <a:pt x="23622" y="0"/>
                </a:lnTo>
                <a:close/>
              </a:path>
            </a:pathLst>
          </a:custGeom>
          <a:solidFill>
            <a:srgbClr val="FD4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7" name="object 217"/>
          <p:cNvSpPr/>
          <p:nvPr/>
        </p:nvSpPr>
        <p:spPr>
          <a:xfrm>
            <a:off x="6024371" y="3692652"/>
            <a:ext cx="30480" cy="30480"/>
          </a:xfrm>
          <a:custGeom>
            <a:avLst/>
            <a:gdLst/>
            <a:ahLst/>
            <a:cxnLst/>
            <a:rect l="l" t="t" r="r" b="b"/>
            <a:pathLst>
              <a:path w="30479" h="30479">
                <a:moveTo>
                  <a:pt x="23622" y="0"/>
                </a:moveTo>
                <a:lnTo>
                  <a:pt x="6857" y="0"/>
                </a:lnTo>
                <a:lnTo>
                  <a:pt x="0" y="6858"/>
                </a:lnTo>
                <a:lnTo>
                  <a:pt x="0" y="23622"/>
                </a:lnTo>
                <a:lnTo>
                  <a:pt x="6857" y="30480"/>
                </a:lnTo>
                <a:lnTo>
                  <a:pt x="23622" y="30480"/>
                </a:lnTo>
                <a:lnTo>
                  <a:pt x="30479" y="23622"/>
                </a:lnTo>
                <a:lnTo>
                  <a:pt x="30479" y="6858"/>
                </a:lnTo>
                <a:lnTo>
                  <a:pt x="23622" y="0"/>
                </a:lnTo>
                <a:close/>
              </a:path>
            </a:pathLst>
          </a:custGeom>
          <a:solidFill>
            <a:srgbClr val="FD42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8" name="object 218"/>
          <p:cNvSpPr/>
          <p:nvPr/>
        </p:nvSpPr>
        <p:spPr>
          <a:xfrm>
            <a:off x="6024371" y="3694176"/>
            <a:ext cx="30480" cy="30480"/>
          </a:xfrm>
          <a:custGeom>
            <a:avLst/>
            <a:gdLst/>
            <a:ahLst/>
            <a:cxnLst/>
            <a:rect l="l" t="t" r="r" b="b"/>
            <a:pathLst>
              <a:path w="30479" h="30479">
                <a:moveTo>
                  <a:pt x="23622" y="0"/>
                </a:moveTo>
                <a:lnTo>
                  <a:pt x="6857" y="0"/>
                </a:lnTo>
                <a:lnTo>
                  <a:pt x="0" y="6857"/>
                </a:lnTo>
                <a:lnTo>
                  <a:pt x="0" y="23622"/>
                </a:lnTo>
                <a:lnTo>
                  <a:pt x="6857" y="30480"/>
                </a:lnTo>
                <a:lnTo>
                  <a:pt x="23622" y="30480"/>
                </a:lnTo>
                <a:lnTo>
                  <a:pt x="30479" y="23622"/>
                </a:lnTo>
                <a:lnTo>
                  <a:pt x="30479" y="6857"/>
                </a:lnTo>
                <a:lnTo>
                  <a:pt x="23622" y="0"/>
                </a:lnTo>
                <a:close/>
              </a:path>
            </a:pathLst>
          </a:custGeom>
          <a:solidFill>
            <a:srgbClr val="FD4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9" name="object 219"/>
          <p:cNvSpPr/>
          <p:nvPr/>
        </p:nvSpPr>
        <p:spPr>
          <a:xfrm>
            <a:off x="6025896" y="3694176"/>
            <a:ext cx="32384" cy="30480"/>
          </a:xfrm>
          <a:custGeom>
            <a:avLst/>
            <a:gdLst/>
            <a:ahLst/>
            <a:cxnLst/>
            <a:rect l="l" t="t" r="r" b="b"/>
            <a:pathLst>
              <a:path w="32385" h="30479">
                <a:moveTo>
                  <a:pt x="24891" y="0"/>
                </a:moveTo>
                <a:lnTo>
                  <a:pt x="7112" y="0"/>
                </a:lnTo>
                <a:lnTo>
                  <a:pt x="0" y="6857"/>
                </a:lnTo>
                <a:lnTo>
                  <a:pt x="0" y="23622"/>
                </a:lnTo>
                <a:lnTo>
                  <a:pt x="7112" y="30480"/>
                </a:lnTo>
                <a:lnTo>
                  <a:pt x="24891" y="30480"/>
                </a:lnTo>
                <a:lnTo>
                  <a:pt x="32003" y="23622"/>
                </a:lnTo>
                <a:lnTo>
                  <a:pt x="32003" y="6857"/>
                </a:lnTo>
                <a:lnTo>
                  <a:pt x="24891" y="0"/>
                </a:lnTo>
                <a:close/>
              </a:path>
            </a:pathLst>
          </a:custGeom>
          <a:solidFill>
            <a:srgbClr val="FD3D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0" name="object 220"/>
          <p:cNvSpPr/>
          <p:nvPr/>
        </p:nvSpPr>
        <p:spPr>
          <a:xfrm>
            <a:off x="6028944" y="3697223"/>
            <a:ext cx="30480" cy="29209"/>
          </a:xfrm>
          <a:custGeom>
            <a:avLst/>
            <a:gdLst/>
            <a:ahLst/>
            <a:cxnLst/>
            <a:rect l="l" t="t" r="r" b="b"/>
            <a:pathLst>
              <a:path w="30479" h="29210">
                <a:moveTo>
                  <a:pt x="23621" y="0"/>
                </a:moveTo>
                <a:lnTo>
                  <a:pt x="6857" y="0"/>
                </a:lnTo>
                <a:lnTo>
                  <a:pt x="0" y="6476"/>
                </a:lnTo>
                <a:lnTo>
                  <a:pt x="0" y="22478"/>
                </a:lnTo>
                <a:lnTo>
                  <a:pt x="6857" y="28956"/>
                </a:lnTo>
                <a:lnTo>
                  <a:pt x="23621" y="28956"/>
                </a:lnTo>
                <a:lnTo>
                  <a:pt x="30479" y="22478"/>
                </a:lnTo>
                <a:lnTo>
                  <a:pt x="30479" y="6476"/>
                </a:lnTo>
                <a:lnTo>
                  <a:pt x="23621" y="0"/>
                </a:lnTo>
                <a:close/>
              </a:path>
            </a:pathLst>
          </a:custGeom>
          <a:solidFill>
            <a:srgbClr val="FD3B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1" name="object 221"/>
          <p:cNvSpPr/>
          <p:nvPr/>
        </p:nvSpPr>
        <p:spPr>
          <a:xfrm>
            <a:off x="6028944" y="3698747"/>
            <a:ext cx="30480" cy="30480"/>
          </a:xfrm>
          <a:custGeom>
            <a:avLst/>
            <a:gdLst/>
            <a:ahLst/>
            <a:cxnLst/>
            <a:rect l="l" t="t" r="r" b="b"/>
            <a:pathLst>
              <a:path w="30479" h="30479">
                <a:moveTo>
                  <a:pt x="23621" y="0"/>
                </a:moveTo>
                <a:lnTo>
                  <a:pt x="6857" y="0"/>
                </a:lnTo>
                <a:lnTo>
                  <a:pt x="0" y="6857"/>
                </a:lnTo>
                <a:lnTo>
                  <a:pt x="0" y="23621"/>
                </a:lnTo>
                <a:lnTo>
                  <a:pt x="6857" y="30479"/>
                </a:lnTo>
                <a:lnTo>
                  <a:pt x="23621" y="30479"/>
                </a:lnTo>
                <a:lnTo>
                  <a:pt x="30479" y="23621"/>
                </a:lnTo>
                <a:lnTo>
                  <a:pt x="30479" y="6857"/>
                </a:lnTo>
                <a:lnTo>
                  <a:pt x="23621" y="0"/>
                </a:lnTo>
                <a:close/>
              </a:path>
            </a:pathLst>
          </a:custGeom>
          <a:solidFill>
            <a:srgbClr val="FD39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2" name="object 222"/>
          <p:cNvSpPr/>
          <p:nvPr/>
        </p:nvSpPr>
        <p:spPr>
          <a:xfrm>
            <a:off x="6030467" y="3700271"/>
            <a:ext cx="30480" cy="30480"/>
          </a:xfrm>
          <a:custGeom>
            <a:avLst/>
            <a:gdLst/>
            <a:ahLst/>
            <a:cxnLst/>
            <a:rect l="l" t="t" r="r" b="b"/>
            <a:pathLst>
              <a:path w="30479" h="30479">
                <a:moveTo>
                  <a:pt x="23622" y="0"/>
                </a:moveTo>
                <a:lnTo>
                  <a:pt x="6858" y="0"/>
                </a:lnTo>
                <a:lnTo>
                  <a:pt x="0" y="6857"/>
                </a:lnTo>
                <a:lnTo>
                  <a:pt x="0" y="23621"/>
                </a:lnTo>
                <a:lnTo>
                  <a:pt x="6858" y="30479"/>
                </a:lnTo>
                <a:lnTo>
                  <a:pt x="23622" y="30479"/>
                </a:lnTo>
                <a:lnTo>
                  <a:pt x="30480" y="23621"/>
                </a:lnTo>
                <a:lnTo>
                  <a:pt x="30480" y="6857"/>
                </a:lnTo>
                <a:lnTo>
                  <a:pt x="23622" y="0"/>
                </a:lnTo>
                <a:close/>
              </a:path>
            </a:pathLst>
          </a:custGeom>
          <a:solidFill>
            <a:srgbClr val="FD38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3" name="object 223"/>
          <p:cNvSpPr/>
          <p:nvPr/>
        </p:nvSpPr>
        <p:spPr>
          <a:xfrm>
            <a:off x="6030467" y="3700271"/>
            <a:ext cx="30480" cy="30480"/>
          </a:xfrm>
          <a:custGeom>
            <a:avLst/>
            <a:gdLst/>
            <a:ahLst/>
            <a:cxnLst/>
            <a:rect l="l" t="t" r="r" b="b"/>
            <a:pathLst>
              <a:path w="30479" h="30479">
                <a:moveTo>
                  <a:pt x="23622" y="0"/>
                </a:moveTo>
                <a:lnTo>
                  <a:pt x="6858" y="0"/>
                </a:lnTo>
                <a:lnTo>
                  <a:pt x="0" y="6857"/>
                </a:lnTo>
                <a:lnTo>
                  <a:pt x="0" y="23621"/>
                </a:lnTo>
                <a:lnTo>
                  <a:pt x="6858" y="30479"/>
                </a:lnTo>
                <a:lnTo>
                  <a:pt x="23622" y="30479"/>
                </a:lnTo>
                <a:lnTo>
                  <a:pt x="30480" y="23621"/>
                </a:lnTo>
                <a:lnTo>
                  <a:pt x="30480" y="6857"/>
                </a:lnTo>
                <a:lnTo>
                  <a:pt x="23622" y="0"/>
                </a:lnTo>
                <a:close/>
              </a:path>
            </a:pathLst>
          </a:custGeom>
          <a:solidFill>
            <a:srgbClr val="FD36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4" name="object 224"/>
          <p:cNvSpPr/>
          <p:nvPr/>
        </p:nvSpPr>
        <p:spPr>
          <a:xfrm>
            <a:off x="6208776" y="3592067"/>
            <a:ext cx="196596" cy="22555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5" name="object 225"/>
          <p:cNvSpPr/>
          <p:nvPr/>
        </p:nvSpPr>
        <p:spPr>
          <a:xfrm>
            <a:off x="6483096" y="3592067"/>
            <a:ext cx="195072" cy="22555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6" name="object 226"/>
          <p:cNvSpPr/>
          <p:nvPr/>
        </p:nvSpPr>
        <p:spPr>
          <a:xfrm>
            <a:off x="6757416" y="3592067"/>
            <a:ext cx="196595" cy="22555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7" name="object 227"/>
          <p:cNvSpPr/>
          <p:nvPr/>
        </p:nvSpPr>
        <p:spPr>
          <a:xfrm>
            <a:off x="3741420" y="3592067"/>
            <a:ext cx="198119" cy="22555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8" name="object 228"/>
          <p:cNvSpPr/>
          <p:nvPr/>
        </p:nvSpPr>
        <p:spPr>
          <a:xfrm>
            <a:off x="7030211" y="3592067"/>
            <a:ext cx="196596" cy="22555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9" name="object 229"/>
          <p:cNvSpPr/>
          <p:nvPr/>
        </p:nvSpPr>
        <p:spPr>
          <a:xfrm>
            <a:off x="3738371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38383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0" name="object 230"/>
          <p:cNvSpPr/>
          <p:nvPr/>
        </p:nvSpPr>
        <p:spPr>
          <a:xfrm>
            <a:off x="3741420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1" name="object 231"/>
          <p:cNvSpPr/>
          <p:nvPr/>
        </p:nvSpPr>
        <p:spPr>
          <a:xfrm>
            <a:off x="3742944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3B3B3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2" name="object 232"/>
          <p:cNvSpPr/>
          <p:nvPr/>
        </p:nvSpPr>
        <p:spPr>
          <a:xfrm>
            <a:off x="3744467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3D3D3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3" name="object 233"/>
          <p:cNvSpPr/>
          <p:nvPr/>
        </p:nvSpPr>
        <p:spPr>
          <a:xfrm>
            <a:off x="3747515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4" name="object 234"/>
          <p:cNvSpPr/>
          <p:nvPr/>
        </p:nvSpPr>
        <p:spPr>
          <a:xfrm>
            <a:off x="3749040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4646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5" name="object 235"/>
          <p:cNvSpPr/>
          <p:nvPr/>
        </p:nvSpPr>
        <p:spPr>
          <a:xfrm>
            <a:off x="3750564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47474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6" name="object 236"/>
          <p:cNvSpPr/>
          <p:nvPr/>
        </p:nvSpPr>
        <p:spPr>
          <a:xfrm>
            <a:off x="3752088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49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7" name="object 237"/>
          <p:cNvSpPr/>
          <p:nvPr/>
        </p:nvSpPr>
        <p:spPr>
          <a:xfrm>
            <a:off x="3755135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4B4B4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8" name="object 238"/>
          <p:cNvSpPr/>
          <p:nvPr/>
        </p:nvSpPr>
        <p:spPr>
          <a:xfrm>
            <a:off x="3756659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4E4E4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9" name="object 239"/>
          <p:cNvSpPr/>
          <p:nvPr/>
        </p:nvSpPr>
        <p:spPr>
          <a:xfrm>
            <a:off x="3758184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505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0" name="object 240"/>
          <p:cNvSpPr/>
          <p:nvPr/>
        </p:nvSpPr>
        <p:spPr>
          <a:xfrm>
            <a:off x="3759708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53535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1" name="object 241"/>
          <p:cNvSpPr/>
          <p:nvPr/>
        </p:nvSpPr>
        <p:spPr>
          <a:xfrm>
            <a:off x="3762755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55555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2" name="object 242"/>
          <p:cNvSpPr/>
          <p:nvPr/>
        </p:nvSpPr>
        <p:spPr>
          <a:xfrm>
            <a:off x="3764279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57575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3" name="object 243"/>
          <p:cNvSpPr/>
          <p:nvPr/>
        </p:nvSpPr>
        <p:spPr>
          <a:xfrm>
            <a:off x="3765803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5A5A5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4" name="object 244"/>
          <p:cNvSpPr/>
          <p:nvPr/>
        </p:nvSpPr>
        <p:spPr>
          <a:xfrm>
            <a:off x="3768852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5" name="object 245"/>
          <p:cNvSpPr/>
          <p:nvPr/>
        </p:nvSpPr>
        <p:spPr>
          <a:xfrm>
            <a:off x="3770376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6161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6" name="object 246"/>
          <p:cNvSpPr/>
          <p:nvPr/>
        </p:nvSpPr>
        <p:spPr>
          <a:xfrm>
            <a:off x="3771900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63636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7" name="object 247"/>
          <p:cNvSpPr/>
          <p:nvPr/>
        </p:nvSpPr>
        <p:spPr>
          <a:xfrm>
            <a:off x="3773423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8" name="object 248"/>
          <p:cNvSpPr/>
          <p:nvPr/>
        </p:nvSpPr>
        <p:spPr>
          <a:xfrm>
            <a:off x="3776471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68686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9" name="object 249"/>
          <p:cNvSpPr/>
          <p:nvPr/>
        </p:nvSpPr>
        <p:spPr>
          <a:xfrm>
            <a:off x="3777996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6A6A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0" name="object 250"/>
          <p:cNvSpPr/>
          <p:nvPr/>
        </p:nvSpPr>
        <p:spPr>
          <a:xfrm>
            <a:off x="3779520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6D6D6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1" name="object 251"/>
          <p:cNvSpPr/>
          <p:nvPr/>
        </p:nvSpPr>
        <p:spPr>
          <a:xfrm>
            <a:off x="3781044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6F6F6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2" name="object 252"/>
          <p:cNvSpPr/>
          <p:nvPr/>
        </p:nvSpPr>
        <p:spPr>
          <a:xfrm>
            <a:off x="3784091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71717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3" name="object 253"/>
          <p:cNvSpPr/>
          <p:nvPr/>
        </p:nvSpPr>
        <p:spPr>
          <a:xfrm>
            <a:off x="3785615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76767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4" name="object 254"/>
          <p:cNvSpPr/>
          <p:nvPr/>
        </p:nvSpPr>
        <p:spPr>
          <a:xfrm>
            <a:off x="3787140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7878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5" name="object 255"/>
          <p:cNvSpPr/>
          <p:nvPr/>
        </p:nvSpPr>
        <p:spPr>
          <a:xfrm>
            <a:off x="3790188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7979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6" name="object 256"/>
          <p:cNvSpPr/>
          <p:nvPr/>
        </p:nvSpPr>
        <p:spPr>
          <a:xfrm>
            <a:off x="3791711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7D7D7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7" name="object 257"/>
          <p:cNvSpPr/>
          <p:nvPr/>
        </p:nvSpPr>
        <p:spPr>
          <a:xfrm>
            <a:off x="3793235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8" name="object 258"/>
          <p:cNvSpPr/>
          <p:nvPr/>
        </p:nvSpPr>
        <p:spPr>
          <a:xfrm>
            <a:off x="3794759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8282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9" name="object 259"/>
          <p:cNvSpPr/>
          <p:nvPr/>
        </p:nvSpPr>
        <p:spPr>
          <a:xfrm>
            <a:off x="3797808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84848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0" name="object 260"/>
          <p:cNvSpPr/>
          <p:nvPr/>
        </p:nvSpPr>
        <p:spPr>
          <a:xfrm>
            <a:off x="3799332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8585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1" name="object 261"/>
          <p:cNvSpPr/>
          <p:nvPr/>
        </p:nvSpPr>
        <p:spPr>
          <a:xfrm>
            <a:off x="3800855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89898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2" name="object 262"/>
          <p:cNvSpPr/>
          <p:nvPr/>
        </p:nvSpPr>
        <p:spPr>
          <a:xfrm>
            <a:off x="3802379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8E8E8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3" name="object 263"/>
          <p:cNvSpPr/>
          <p:nvPr/>
        </p:nvSpPr>
        <p:spPr>
          <a:xfrm>
            <a:off x="3805428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90909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4" name="object 264"/>
          <p:cNvSpPr/>
          <p:nvPr/>
        </p:nvSpPr>
        <p:spPr>
          <a:xfrm>
            <a:off x="3806952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5" name="object 265"/>
          <p:cNvSpPr/>
          <p:nvPr/>
        </p:nvSpPr>
        <p:spPr>
          <a:xfrm>
            <a:off x="3808476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93939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6" name="object 266"/>
          <p:cNvSpPr/>
          <p:nvPr/>
        </p:nvSpPr>
        <p:spPr>
          <a:xfrm>
            <a:off x="3811523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97979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7" name="object 267"/>
          <p:cNvSpPr/>
          <p:nvPr/>
        </p:nvSpPr>
        <p:spPr>
          <a:xfrm>
            <a:off x="3813047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9A9A9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8" name="object 268"/>
          <p:cNvSpPr/>
          <p:nvPr/>
        </p:nvSpPr>
        <p:spPr>
          <a:xfrm>
            <a:off x="3814571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9C9C9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9" name="object 269"/>
          <p:cNvSpPr/>
          <p:nvPr/>
        </p:nvSpPr>
        <p:spPr>
          <a:xfrm>
            <a:off x="3816096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9E9E9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0" name="object 270"/>
          <p:cNvSpPr/>
          <p:nvPr/>
        </p:nvSpPr>
        <p:spPr>
          <a:xfrm>
            <a:off x="3819144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8" y="997838"/>
                </a:lnTo>
                <a:lnTo>
                  <a:pt x="30098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9F9F9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1" name="object 271"/>
          <p:cNvSpPr/>
          <p:nvPr/>
        </p:nvSpPr>
        <p:spPr>
          <a:xfrm>
            <a:off x="3820667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2" name="object 272"/>
          <p:cNvSpPr/>
          <p:nvPr/>
        </p:nvSpPr>
        <p:spPr>
          <a:xfrm>
            <a:off x="3822191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A8A8A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3" name="object 273"/>
          <p:cNvSpPr/>
          <p:nvPr/>
        </p:nvSpPr>
        <p:spPr>
          <a:xfrm>
            <a:off x="3823715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AAAAA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4" name="object 274"/>
          <p:cNvSpPr/>
          <p:nvPr/>
        </p:nvSpPr>
        <p:spPr>
          <a:xfrm>
            <a:off x="3826764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ACACA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5" name="object 275"/>
          <p:cNvSpPr/>
          <p:nvPr/>
        </p:nvSpPr>
        <p:spPr>
          <a:xfrm>
            <a:off x="3828288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ADADA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6" name="object 276"/>
          <p:cNvSpPr/>
          <p:nvPr/>
        </p:nvSpPr>
        <p:spPr>
          <a:xfrm>
            <a:off x="3829811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AFAFA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7" name="object 277"/>
          <p:cNvSpPr/>
          <p:nvPr/>
        </p:nvSpPr>
        <p:spPr>
          <a:xfrm>
            <a:off x="3832859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B1B1B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8" name="object 278"/>
          <p:cNvSpPr/>
          <p:nvPr/>
        </p:nvSpPr>
        <p:spPr>
          <a:xfrm>
            <a:off x="3837432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B1B1B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9" name="object 279"/>
          <p:cNvSpPr/>
          <p:nvPr/>
        </p:nvSpPr>
        <p:spPr>
          <a:xfrm>
            <a:off x="3843528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AFAFA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0" name="object 280"/>
          <p:cNvSpPr/>
          <p:nvPr/>
        </p:nvSpPr>
        <p:spPr>
          <a:xfrm>
            <a:off x="3845052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ADADA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1" name="object 281"/>
          <p:cNvSpPr/>
          <p:nvPr/>
        </p:nvSpPr>
        <p:spPr>
          <a:xfrm>
            <a:off x="3848100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ACACA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2" name="object 282"/>
          <p:cNvSpPr/>
          <p:nvPr/>
        </p:nvSpPr>
        <p:spPr>
          <a:xfrm>
            <a:off x="3849623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AAAAA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3" name="object 283"/>
          <p:cNvSpPr/>
          <p:nvPr/>
        </p:nvSpPr>
        <p:spPr>
          <a:xfrm>
            <a:off x="3851147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4" name="object 284"/>
          <p:cNvSpPr/>
          <p:nvPr/>
        </p:nvSpPr>
        <p:spPr>
          <a:xfrm>
            <a:off x="3854196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A1A1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5" name="object 285"/>
          <p:cNvSpPr/>
          <p:nvPr/>
        </p:nvSpPr>
        <p:spPr>
          <a:xfrm>
            <a:off x="3855720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9F9F9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6" name="object 286"/>
          <p:cNvSpPr/>
          <p:nvPr/>
        </p:nvSpPr>
        <p:spPr>
          <a:xfrm>
            <a:off x="3857244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9E9E9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7" name="object 287"/>
          <p:cNvSpPr/>
          <p:nvPr/>
        </p:nvSpPr>
        <p:spPr>
          <a:xfrm>
            <a:off x="3858767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9C9C9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8" name="object 288"/>
          <p:cNvSpPr/>
          <p:nvPr/>
        </p:nvSpPr>
        <p:spPr>
          <a:xfrm>
            <a:off x="3861815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9A9A9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9" name="object 289"/>
          <p:cNvSpPr/>
          <p:nvPr/>
        </p:nvSpPr>
        <p:spPr>
          <a:xfrm>
            <a:off x="3863340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95959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0" name="object 290"/>
          <p:cNvSpPr/>
          <p:nvPr/>
        </p:nvSpPr>
        <p:spPr>
          <a:xfrm>
            <a:off x="3864864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93939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1" name="object 291"/>
          <p:cNvSpPr/>
          <p:nvPr/>
        </p:nvSpPr>
        <p:spPr>
          <a:xfrm>
            <a:off x="3866388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2" name="object 292"/>
          <p:cNvSpPr/>
          <p:nvPr/>
        </p:nvSpPr>
        <p:spPr>
          <a:xfrm>
            <a:off x="3869435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90909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3" name="object 293"/>
          <p:cNvSpPr/>
          <p:nvPr/>
        </p:nvSpPr>
        <p:spPr>
          <a:xfrm>
            <a:off x="3870959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8E8E8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4" name="object 294"/>
          <p:cNvSpPr/>
          <p:nvPr/>
        </p:nvSpPr>
        <p:spPr>
          <a:xfrm>
            <a:off x="3872484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87878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5" name="object 295"/>
          <p:cNvSpPr/>
          <p:nvPr/>
        </p:nvSpPr>
        <p:spPr>
          <a:xfrm>
            <a:off x="3875532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8" y="997838"/>
                </a:lnTo>
                <a:lnTo>
                  <a:pt x="30098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8585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6" name="object 296"/>
          <p:cNvSpPr/>
          <p:nvPr/>
        </p:nvSpPr>
        <p:spPr>
          <a:xfrm>
            <a:off x="3877055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84848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7" name="object 297"/>
          <p:cNvSpPr/>
          <p:nvPr/>
        </p:nvSpPr>
        <p:spPr>
          <a:xfrm>
            <a:off x="3878579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8282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8" name="object 298"/>
          <p:cNvSpPr/>
          <p:nvPr/>
        </p:nvSpPr>
        <p:spPr>
          <a:xfrm>
            <a:off x="3880103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9" name="object 299"/>
          <p:cNvSpPr/>
          <p:nvPr/>
        </p:nvSpPr>
        <p:spPr>
          <a:xfrm>
            <a:off x="3883152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7B7B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0" name="object 300"/>
          <p:cNvSpPr/>
          <p:nvPr/>
        </p:nvSpPr>
        <p:spPr>
          <a:xfrm>
            <a:off x="3884676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7979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1" name="object 301"/>
          <p:cNvSpPr/>
          <p:nvPr/>
        </p:nvSpPr>
        <p:spPr>
          <a:xfrm>
            <a:off x="3886200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7878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2" name="object 302"/>
          <p:cNvSpPr/>
          <p:nvPr/>
        </p:nvSpPr>
        <p:spPr>
          <a:xfrm>
            <a:off x="3887723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76767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3" name="object 303"/>
          <p:cNvSpPr/>
          <p:nvPr/>
        </p:nvSpPr>
        <p:spPr>
          <a:xfrm>
            <a:off x="3890771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71717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4" name="object 304"/>
          <p:cNvSpPr/>
          <p:nvPr/>
        </p:nvSpPr>
        <p:spPr>
          <a:xfrm>
            <a:off x="3892296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6D6D6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5" name="object 305"/>
          <p:cNvSpPr/>
          <p:nvPr/>
        </p:nvSpPr>
        <p:spPr>
          <a:xfrm>
            <a:off x="3893820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6C6C6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6" name="object 306"/>
          <p:cNvSpPr/>
          <p:nvPr/>
        </p:nvSpPr>
        <p:spPr>
          <a:xfrm>
            <a:off x="3896867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6A6A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7" name="object 307"/>
          <p:cNvSpPr/>
          <p:nvPr/>
        </p:nvSpPr>
        <p:spPr>
          <a:xfrm>
            <a:off x="3898391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68686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8" name="object 308"/>
          <p:cNvSpPr/>
          <p:nvPr/>
        </p:nvSpPr>
        <p:spPr>
          <a:xfrm>
            <a:off x="3899915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9" name="object 309"/>
          <p:cNvSpPr/>
          <p:nvPr/>
        </p:nvSpPr>
        <p:spPr>
          <a:xfrm>
            <a:off x="3901440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63636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0" name="object 310"/>
          <p:cNvSpPr/>
          <p:nvPr/>
        </p:nvSpPr>
        <p:spPr>
          <a:xfrm>
            <a:off x="3904488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5F5F5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1" name="object 311"/>
          <p:cNvSpPr/>
          <p:nvPr/>
        </p:nvSpPr>
        <p:spPr>
          <a:xfrm>
            <a:off x="3906011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2" name="object 312"/>
          <p:cNvSpPr/>
          <p:nvPr/>
        </p:nvSpPr>
        <p:spPr>
          <a:xfrm>
            <a:off x="3907535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5A5A5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3" name="object 313"/>
          <p:cNvSpPr/>
          <p:nvPr/>
        </p:nvSpPr>
        <p:spPr>
          <a:xfrm>
            <a:off x="3909059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57575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4" name="object 314"/>
          <p:cNvSpPr/>
          <p:nvPr/>
        </p:nvSpPr>
        <p:spPr>
          <a:xfrm>
            <a:off x="3912108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55555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5" name="object 315"/>
          <p:cNvSpPr/>
          <p:nvPr/>
        </p:nvSpPr>
        <p:spPr>
          <a:xfrm>
            <a:off x="3913632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5252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6" name="object 316"/>
          <p:cNvSpPr/>
          <p:nvPr/>
        </p:nvSpPr>
        <p:spPr>
          <a:xfrm>
            <a:off x="3915155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505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7" name="object 317"/>
          <p:cNvSpPr/>
          <p:nvPr/>
        </p:nvSpPr>
        <p:spPr>
          <a:xfrm>
            <a:off x="3918203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4E4E4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8" name="object 318"/>
          <p:cNvSpPr/>
          <p:nvPr/>
        </p:nvSpPr>
        <p:spPr>
          <a:xfrm>
            <a:off x="3919728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4B4B4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9" name="object 319"/>
          <p:cNvSpPr/>
          <p:nvPr/>
        </p:nvSpPr>
        <p:spPr>
          <a:xfrm>
            <a:off x="3921252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49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0" name="object 320"/>
          <p:cNvSpPr/>
          <p:nvPr/>
        </p:nvSpPr>
        <p:spPr>
          <a:xfrm>
            <a:off x="3922776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4646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1" name="object 321"/>
          <p:cNvSpPr/>
          <p:nvPr/>
        </p:nvSpPr>
        <p:spPr>
          <a:xfrm>
            <a:off x="3925823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2" name="object 322"/>
          <p:cNvSpPr/>
          <p:nvPr/>
        </p:nvSpPr>
        <p:spPr>
          <a:xfrm>
            <a:off x="3927347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3" name="object 323"/>
          <p:cNvSpPr/>
          <p:nvPr/>
        </p:nvSpPr>
        <p:spPr>
          <a:xfrm>
            <a:off x="3928871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3D3D3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4" name="object 324"/>
          <p:cNvSpPr/>
          <p:nvPr/>
        </p:nvSpPr>
        <p:spPr>
          <a:xfrm>
            <a:off x="3930396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3B3B3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5" name="object 325"/>
          <p:cNvSpPr/>
          <p:nvPr/>
        </p:nvSpPr>
        <p:spPr>
          <a:xfrm>
            <a:off x="3933444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8" y="997838"/>
                </a:lnTo>
                <a:lnTo>
                  <a:pt x="30098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38383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6" name="object 326"/>
          <p:cNvSpPr/>
          <p:nvPr/>
        </p:nvSpPr>
        <p:spPr>
          <a:xfrm>
            <a:off x="3934967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38383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7" name="object 327"/>
          <p:cNvSpPr/>
          <p:nvPr/>
        </p:nvSpPr>
        <p:spPr>
          <a:xfrm>
            <a:off x="3749040" y="2673095"/>
            <a:ext cx="180340" cy="982980"/>
          </a:xfrm>
          <a:custGeom>
            <a:avLst/>
            <a:gdLst/>
            <a:ahLst/>
            <a:cxnLst/>
            <a:rect l="l" t="t" r="r" b="b"/>
            <a:pathLst>
              <a:path w="180339" h="982979">
                <a:moveTo>
                  <a:pt x="0" y="982979"/>
                </a:moveTo>
                <a:lnTo>
                  <a:pt x="179832" y="982979"/>
                </a:lnTo>
                <a:lnTo>
                  <a:pt x="179832" y="0"/>
                </a:lnTo>
                <a:lnTo>
                  <a:pt x="0" y="0"/>
                </a:lnTo>
                <a:lnTo>
                  <a:pt x="0" y="982979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8" name="object 328"/>
          <p:cNvSpPr/>
          <p:nvPr/>
        </p:nvSpPr>
        <p:spPr>
          <a:xfrm>
            <a:off x="4014215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38383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9" name="object 329"/>
          <p:cNvSpPr/>
          <p:nvPr/>
        </p:nvSpPr>
        <p:spPr>
          <a:xfrm>
            <a:off x="4015740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3B3B3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0" name="object 330"/>
          <p:cNvSpPr/>
          <p:nvPr/>
        </p:nvSpPr>
        <p:spPr>
          <a:xfrm>
            <a:off x="4018788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3D3D3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1" name="object 331"/>
          <p:cNvSpPr/>
          <p:nvPr/>
        </p:nvSpPr>
        <p:spPr>
          <a:xfrm>
            <a:off x="4020311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2" name="object 332"/>
          <p:cNvSpPr/>
          <p:nvPr/>
        </p:nvSpPr>
        <p:spPr>
          <a:xfrm>
            <a:off x="4021835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3" name="object 333"/>
          <p:cNvSpPr/>
          <p:nvPr/>
        </p:nvSpPr>
        <p:spPr>
          <a:xfrm>
            <a:off x="4024884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4646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4" name="object 334"/>
          <p:cNvSpPr/>
          <p:nvPr/>
        </p:nvSpPr>
        <p:spPr>
          <a:xfrm>
            <a:off x="4026408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49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5" name="object 335"/>
          <p:cNvSpPr/>
          <p:nvPr/>
        </p:nvSpPr>
        <p:spPr>
          <a:xfrm>
            <a:off x="4027932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4B4B4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6" name="object 336"/>
          <p:cNvSpPr/>
          <p:nvPr/>
        </p:nvSpPr>
        <p:spPr>
          <a:xfrm>
            <a:off x="4029455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4E4E4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7" name="object 337"/>
          <p:cNvSpPr/>
          <p:nvPr/>
        </p:nvSpPr>
        <p:spPr>
          <a:xfrm>
            <a:off x="4032503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505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8" name="object 338"/>
          <p:cNvSpPr/>
          <p:nvPr/>
        </p:nvSpPr>
        <p:spPr>
          <a:xfrm>
            <a:off x="4034028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5252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9" name="object 339"/>
          <p:cNvSpPr/>
          <p:nvPr/>
        </p:nvSpPr>
        <p:spPr>
          <a:xfrm>
            <a:off x="4035552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55555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0" name="object 340"/>
          <p:cNvSpPr/>
          <p:nvPr/>
        </p:nvSpPr>
        <p:spPr>
          <a:xfrm>
            <a:off x="4037076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57575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1" name="object 341"/>
          <p:cNvSpPr/>
          <p:nvPr/>
        </p:nvSpPr>
        <p:spPr>
          <a:xfrm>
            <a:off x="4040123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5A5A5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2" name="object 342"/>
          <p:cNvSpPr/>
          <p:nvPr/>
        </p:nvSpPr>
        <p:spPr>
          <a:xfrm>
            <a:off x="4041647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3" name="object 343"/>
          <p:cNvSpPr/>
          <p:nvPr/>
        </p:nvSpPr>
        <p:spPr>
          <a:xfrm>
            <a:off x="4043171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5F5F5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4" name="object 344"/>
          <p:cNvSpPr/>
          <p:nvPr/>
        </p:nvSpPr>
        <p:spPr>
          <a:xfrm>
            <a:off x="4046220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63636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5" name="object 345"/>
          <p:cNvSpPr/>
          <p:nvPr/>
        </p:nvSpPr>
        <p:spPr>
          <a:xfrm>
            <a:off x="4047744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8" y="997838"/>
                </a:lnTo>
                <a:lnTo>
                  <a:pt x="30098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6" name="object 346"/>
          <p:cNvSpPr/>
          <p:nvPr/>
        </p:nvSpPr>
        <p:spPr>
          <a:xfrm>
            <a:off x="4049267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68686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7" name="object 347"/>
          <p:cNvSpPr/>
          <p:nvPr/>
        </p:nvSpPr>
        <p:spPr>
          <a:xfrm>
            <a:off x="4050791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6A6A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8" name="object 348"/>
          <p:cNvSpPr/>
          <p:nvPr/>
        </p:nvSpPr>
        <p:spPr>
          <a:xfrm>
            <a:off x="4053840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6C6C6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9" name="object 349"/>
          <p:cNvSpPr/>
          <p:nvPr/>
        </p:nvSpPr>
        <p:spPr>
          <a:xfrm>
            <a:off x="4055364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6D6D6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0" name="object 350"/>
          <p:cNvSpPr/>
          <p:nvPr/>
        </p:nvSpPr>
        <p:spPr>
          <a:xfrm>
            <a:off x="4056888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71717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1" name="object 351"/>
          <p:cNvSpPr/>
          <p:nvPr/>
        </p:nvSpPr>
        <p:spPr>
          <a:xfrm>
            <a:off x="4058411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76767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2" name="object 352"/>
          <p:cNvSpPr/>
          <p:nvPr/>
        </p:nvSpPr>
        <p:spPr>
          <a:xfrm>
            <a:off x="4061459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7878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3" name="object 353"/>
          <p:cNvSpPr/>
          <p:nvPr/>
        </p:nvSpPr>
        <p:spPr>
          <a:xfrm>
            <a:off x="4062984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7979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4" name="object 354"/>
          <p:cNvSpPr/>
          <p:nvPr/>
        </p:nvSpPr>
        <p:spPr>
          <a:xfrm>
            <a:off x="4064508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7B7B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5" name="object 355"/>
          <p:cNvSpPr/>
          <p:nvPr/>
        </p:nvSpPr>
        <p:spPr>
          <a:xfrm>
            <a:off x="4067555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6" name="object 356"/>
          <p:cNvSpPr/>
          <p:nvPr/>
        </p:nvSpPr>
        <p:spPr>
          <a:xfrm>
            <a:off x="4069079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8282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7" name="object 357"/>
          <p:cNvSpPr/>
          <p:nvPr/>
        </p:nvSpPr>
        <p:spPr>
          <a:xfrm>
            <a:off x="4070603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84848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8" name="object 358"/>
          <p:cNvSpPr/>
          <p:nvPr/>
        </p:nvSpPr>
        <p:spPr>
          <a:xfrm>
            <a:off x="4072128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8585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9" name="object 359"/>
          <p:cNvSpPr/>
          <p:nvPr/>
        </p:nvSpPr>
        <p:spPr>
          <a:xfrm>
            <a:off x="4075176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87878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0" name="object 360"/>
          <p:cNvSpPr/>
          <p:nvPr/>
        </p:nvSpPr>
        <p:spPr>
          <a:xfrm>
            <a:off x="4076700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8E8E8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1" name="object 361"/>
          <p:cNvSpPr/>
          <p:nvPr/>
        </p:nvSpPr>
        <p:spPr>
          <a:xfrm>
            <a:off x="4078223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90909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2" name="object 362"/>
          <p:cNvSpPr/>
          <p:nvPr/>
        </p:nvSpPr>
        <p:spPr>
          <a:xfrm>
            <a:off x="4079747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3" name="object 363"/>
          <p:cNvSpPr/>
          <p:nvPr/>
        </p:nvSpPr>
        <p:spPr>
          <a:xfrm>
            <a:off x="4082796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93939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4" name="object 364"/>
          <p:cNvSpPr/>
          <p:nvPr/>
        </p:nvSpPr>
        <p:spPr>
          <a:xfrm>
            <a:off x="4084320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95959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5" name="object 365"/>
          <p:cNvSpPr/>
          <p:nvPr/>
        </p:nvSpPr>
        <p:spPr>
          <a:xfrm>
            <a:off x="4085844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97979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6" name="object 366"/>
          <p:cNvSpPr/>
          <p:nvPr/>
        </p:nvSpPr>
        <p:spPr>
          <a:xfrm>
            <a:off x="4088891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9C9C9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7" name="object 367"/>
          <p:cNvSpPr/>
          <p:nvPr/>
        </p:nvSpPr>
        <p:spPr>
          <a:xfrm>
            <a:off x="4090415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9E9E9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8" name="object 368"/>
          <p:cNvSpPr/>
          <p:nvPr/>
        </p:nvSpPr>
        <p:spPr>
          <a:xfrm>
            <a:off x="4091940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9F9F9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9" name="object 369"/>
          <p:cNvSpPr/>
          <p:nvPr/>
        </p:nvSpPr>
        <p:spPr>
          <a:xfrm>
            <a:off x="4093464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A1A1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0" name="object 370"/>
          <p:cNvSpPr/>
          <p:nvPr/>
        </p:nvSpPr>
        <p:spPr>
          <a:xfrm>
            <a:off x="4096511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1" name="object 371"/>
          <p:cNvSpPr/>
          <p:nvPr/>
        </p:nvSpPr>
        <p:spPr>
          <a:xfrm>
            <a:off x="4098035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AAAAA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2" name="object 372"/>
          <p:cNvSpPr/>
          <p:nvPr/>
        </p:nvSpPr>
        <p:spPr>
          <a:xfrm>
            <a:off x="4099559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ACACA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3" name="object 373"/>
          <p:cNvSpPr/>
          <p:nvPr/>
        </p:nvSpPr>
        <p:spPr>
          <a:xfrm>
            <a:off x="4101084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ADADA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4" name="object 374"/>
          <p:cNvSpPr/>
          <p:nvPr/>
        </p:nvSpPr>
        <p:spPr>
          <a:xfrm>
            <a:off x="4104132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8" y="997838"/>
                </a:lnTo>
                <a:lnTo>
                  <a:pt x="30098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AFAFA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5" name="object 375"/>
          <p:cNvSpPr/>
          <p:nvPr/>
        </p:nvSpPr>
        <p:spPr>
          <a:xfrm>
            <a:off x="4105655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B1B1B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6" name="object 376"/>
          <p:cNvSpPr/>
          <p:nvPr/>
        </p:nvSpPr>
        <p:spPr>
          <a:xfrm>
            <a:off x="4111752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B1B1B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7" name="object 377"/>
          <p:cNvSpPr/>
          <p:nvPr/>
        </p:nvSpPr>
        <p:spPr>
          <a:xfrm>
            <a:off x="4117847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AFAFA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8" name="object 378"/>
          <p:cNvSpPr/>
          <p:nvPr/>
        </p:nvSpPr>
        <p:spPr>
          <a:xfrm>
            <a:off x="4119371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ADADA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9" name="object 379"/>
          <p:cNvSpPr/>
          <p:nvPr/>
        </p:nvSpPr>
        <p:spPr>
          <a:xfrm>
            <a:off x="4120896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ACACA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0" name="object 380"/>
          <p:cNvSpPr/>
          <p:nvPr/>
        </p:nvSpPr>
        <p:spPr>
          <a:xfrm>
            <a:off x="4122420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AAAAA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1" name="object 381"/>
          <p:cNvSpPr/>
          <p:nvPr/>
        </p:nvSpPr>
        <p:spPr>
          <a:xfrm>
            <a:off x="4125467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A8A8A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2" name="object 382"/>
          <p:cNvSpPr/>
          <p:nvPr/>
        </p:nvSpPr>
        <p:spPr>
          <a:xfrm>
            <a:off x="4126991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3" name="object 383"/>
          <p:cNvSpPr/>
          <p:nvPr/>
        </p:nvSpPr>
        <p:spPr>
          <a:xfrm>
            <a:off x="4128515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9F9F9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4" name="object 384"/>
          <p:cNvSpPr/>
          <p:nvPr/>
        </p:nvSpPr>
        <p:spPr>
          <a:xfrm>
            <a:off x="4131564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9E9E9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5" name="object 385"/>
          <p:cNvSpPr/>
          <p:nvPr/>
        </p:nvSpPr>
        <p:spPr>
          <a:xfrm>
            <a:off x="4133088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9C9C9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6" name="object 386"/>
          <p:cNvSpPr/>
          <p:nvPr/>
        </p:nvSpPr>
        <p:spPr>
          <a:xfrm>
            <a:off x="4134611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9A9A9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7" name="object 387"/>
          <p:cNvSpPr/>
          <p:nvPr/>
        </p:nvSpPr>
        <p:spPr>
          <a:xfrm>
            <a:off x="4136135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97979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8" name="object 388"/>
          <p:cNvSpPr/>
          <p:nvPr/>
        </p:nvSpPr>
        <p:spPr>
          <a:xfrm>
            <a:off x="4139184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93939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9" name="object 389"/>
          <p:cNvSpPr/>
          <p:nvPr/>
        </p:nvSpPr>
        <p:spPr>
          <a:xfrm>
            <a:off x="4140708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0" name="object 390"/>
          <p:cNvSpPr/>
          <p:nvPr/>
        </p:nvSpPr>
        <p:spPr>
          <a:xfrm>
            <a:off x="4142232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90909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1" name="object 391"/>
          <p:cNvSpPr/>
          <p:nvPr/>
        </p:nvSpPr>
        <p:spPr>
          <a:xfrm>
            <a:off x="4145279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8E8E8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2" name="object 392"/>
          <p:cNvSpPr/>
          <p:nvPr/>
        </p:nvSpPr>
        <p:spPr>
          <a:xfrm>
            <a:off x="4146803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89898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3" name="object 393"/>
          <p:cNvSpPr/>
          <p:nvPr/>
        </p:nvSpPr>
        <p:spPr>
          <a:xfrm>
            <a:off x="4148328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8585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4" name="object 394"/>
          <p:cNvSpPr/>
          <p:nvPr/>
        </p:nvSpPr>
        <p:spPr>
          <a:xfrm>
            <a:off x="4149852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84848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5" name="object 395"/>
          <p:cNvSpPr/>
          <p:nvPr/>
        </p:nvSpPr>
        <p:spPr>
          <a:xfrm>
            <a:off x="4152900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8282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6" name="object 396"/>
          <p:cNvSpPr/>
          <p:nvPr/>
        </p:nvSpPr>
        <p:spPr>
          <a:xfrm>
            <a:off x="4154423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7" name="object 397"/>
          <p:cNvSpPr/>
          <p:nvPr/>
        </p:nvSpPr>
        <p:spPr>
          <a:xfrm>
            <a:off x="4155947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7D7D7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8" name="object 398"/>
          <p:cNvSpPr/>
          <p:nvPr/>
        </p:nvSpPr>
        <p:spPr>
          <a:xfrm>
            <a:off x="4157471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7979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9" name="object 399"/>
          <p:cNvSpPr/>
          <p:nvPr/>
        </p:nvSpPr>
        <p:spPr>
          <a:xfrm>
            <a:off x="4160520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7878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0" name="object 400"/>
          <p:cNvSpPr/>
          <p:nvPr/>
        </p:nvSpPr>
        <p:spPr>
          <a:xfrm>
            <a:off x="4162044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76767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1" name="object 401"/>
          <p:cNvSpPr/>
          <p:nvPr/>
        </p:nvSpPr>
        <p:spPr>
          <a:xfrm>
            <a:off x="4163567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71717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2" name="object 402"/>
          <p:cNvSpPr/>
          <p:nvPr/>
        </p:nvSpPr>
        <p:spPr>
          <a:xfrm>
            <a:off x="4166615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6F6F6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3" name="object 403"/>
          <p:cNvSpPr/>
          <p:nvPr/>
        </p:nvSpPr>
        <p:spPr>
          <a:xfrm>
            <a:off x="4168140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6D6D6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4" name="object 404"/>
          <p:cNvSpPr/>
          <p:nvPr/>
        </p:nvSpPr>
        <p:spPr>
          <a:xfrm>
            <a:off x="4169664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6A6A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5" name="object 405"/>
          <p:cNvSpPr/>
          <p:nvPr/>
        </p:nvSpPr>
        <p:spPr>
          <a:xfrm>
            <a:off x="4171188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68686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6" name="object 406"/>
          <p:cNvSpPr/>
          <p:nvPr/>
        </p:nvSpPr>
        <p:spPr>
          <a:xfrm>
            <a:off x="4174235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7" name="object 407"/>
          <p:cNvSpPr/>
          <p:nvPr/>
        </p:nvSpPr>
        <p:spPr>
          <a:xfrm>
            <a:off x="4175759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63636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8" name="object 408"/>
          <p:cNvSpPr/>
          <p:nvPr/>
        </p:nvSpPr>
        <p:spPr>
          <a:xfrm>
            <a:off x="4177284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6161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9" name="object 409"/>
          <p:cNvSpPr/>
          <p:nvPr/>
        </p:nvSpPr>
        <p:spPr>
          <a:xfrm>
            <a:off x="4178808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0" name="object 410"/>
          <p:cNvSpPr/>
          <p:nvPr/>
        </p:nvSpPr>
        <p:spPr>
          <a:xfrm>
            <a:off x="4181855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5A5A5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1" name="object 411"/>
          <p:cNvSpPr/>
          <p:nvPr/>
        </p:nvSpPr>
        <p:spPr>
          <a:xfrm>
            <a:off x="4183379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57575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2" name="object 412"/>
          <p:cNvSpPr/>
          <p:nvPr/>
        </p:nvSpPr>
        <p:spPr>
          <a:xfrm>
            <a:off x="4184903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55555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3" name="object 413"/>
          <p:cNvSpPr/>
          <p:nvPr/>
        </p:nvSpPr>
        <p:spPr>
          <a:xfrm>
            <a:off x="4187952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53535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4" name="object 414"/>
          <p:cNvSpPr/>
          <p:nvPr/>
        </p:nvSpPr>
        <p:spPr>
          <a:xfrm>
            <a:off x="4189476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505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5" name="object 415"/>
          <p:cNvSpPr/>
          <p:nvPr/>
        </p:nvSpPr>
        <p:spPr>
          <a:xfrm>
            <a:off x="4191000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4E4E4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6" name="object 416"/>
          <p:cNvSpPr/>
          <p:nvPr/>
        </p:nvSpPr>
        <p:spPr>
          <a:xfrm>
            <a:off x="4192523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4B4B4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7" name="object 417"/>
          <p:cNvSpPr/>
          <p:nvPr/>
        </p:nvSpPr>
        <p:spPr>
          <a:xfrm>
            <a:off x="4195571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49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8" name="object 418"/>
          <p:cNvSpPr/>
          <p:nvPr/>
        </p:nvSpPr>
        <p:spPr>
          <a:xfrm>
            <a:off x="4197096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47474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9" name="object 419"/>
          <p:cNvSpPr/>
          <p:nvPr/>
        </p:nvSpPr>
        <p:spPr>
          <a:xfrm>
            <a:off x="4198620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4646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0" name="object 420"/>
          <p:cNvSpPr/>
          <p:nvPr/>
        </p:nvSpPr>
        <p:spPr>
          <a:xfrm>
            <a:off x="4200144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1" name="object 421"/>
          <p:cNvSpPr/>
          <p:nvPr/>
        </p:nvSpPr>
        <p:spPr>
          <a:xfrm>
            <a:off x="4203191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3D3D3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2" name="object 422"/>
          <p:cNvSpPr/>
          <p:nvPr/>
        </p:nvSpPr>
        <p:spPr>
          <a:xfrm>
            <a:off x="4204715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3B3B3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3" name="object 423"/>
          <p:cNvSpPr/>
          <p:nvPr/>
        </p:nvSpPr>
        <p:spPr>
          <a:xfrm>
            <a:off x="4206240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4" name="object 424"/>
          <p:cNvSpPr/>
          <p:nvPr/>
        </p:nvSpPr>
        <p:spPr>
          <a:xfrm>
            <a:off x="4209288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38383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5" name="object 425"/>
          <p:cNvSpPr/>
          <p:nvPr/>
        </p:nvSpPr>
        <p:spPr>
          <a:xfrm>
            <a:off x="4024884" y="2673095"/>
            <a:ext cx="178435" cy="982980"/>
          </a:xfrm>
          <a:custGeom>
            <a:avLst/>
            <a:gdLst/>
            <a:ahLst/>
            <a:cxnLst/>
            <a:rect l="l" t="t" r="r" b="b"/>
            <a:pathLst>
              <a:path w="178435" h="982979">
                <a:moveTo>
                  <a:pt x="0" y="982979"/>
                </a:moveTo>
                <a:lnTo>
                  <a:pt x="178308" y="982979"/>
                </a:lnTo>
                <a:lnTo>
                  <a:pt x="178308" y="0"/>
                </a:lnTo>
                <a:lnTo>
                  <a:pt x="0" y="0"/>
                </a:lnTo>
                <a:lnTo>
                  <a:pt x="0" y="982979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6" name="object 426"/>
          <p:cNvSpPr/>
          <p:nvPr/>
        </p:nvSpPr>
        <p:spPr>
          <a:xfrm>
            <a:off x="4561332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38383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7" name="object 427"/>
          <p:cNvSpPr/>
          <p:nvPr/>
        </p:nvSpPr>
        <p:spPr>
          <a:xfrm>
            <a:off x="4562855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8" name="object 428"/>
          <p:cNvSpPr/>
          <p:nvPr/>
        </p:nvSpPr>
        <p:spPr>
          <a:xfrm>
            <a:off x="4565903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3B3B3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9" name="object 429"/>
          <p:cNvSpPr/>
          <p:nvPr/>
        </p:nvSpPr>
        <p:spPr>
          <a:xfrm>
            <a:off x="4567428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3D3D3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0" name="object 430"/>
          <p:cNvSpPr/>
          <p:nvPr/>
        </p:nvSpPr>
        <p:spPr>
          <a:xfrm>
            <a:off x="4568952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1" name="object 431"/>
          <p:cNvSpPr/>
          <p:nvPr/>
        </p:nvSpPr>
        <p:spPr>
          <a:xfrm>
            <a:off x="4572000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4646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2" name="object 432"/>
          <p:cNvSpPr/>
          <p:nvPr/>
        </p:nvSpPr>
        <p:spPr>
          <a:xfrm>
            <a:off x="4573523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47474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3" name="object 433"/>
          <p:cNvSpPr/>
          <p:nvPr/>
        </p:nvSpPr>
        <p:spPr>
          <a:xfrm>
            <a:off x="4575047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49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4" name="object 434"/>
          <p:cNvSpPr/>
          <p:nvPr/>
        </p:nvSpPr>
        <p:spPr>
          <a:xfrm>
            <a:off x="4576571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4B4B4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5" name="object 435"/>
          <p:cNvSpPr/>
          <p:nvPr/>
        </p:nvSpPr>
        <p:spPr>
          <a:xfrm>
            <a:off x="4579620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505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6" name="object 436"/>
          <p:cNvSpPr/>
          <p:nvPr/>
        </p:nvSpPr>
        <p:spPr>
          <a:xfrm>
            <a:off x="4581144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5252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7" name="object 437"/>
          <p:cNvSpPr/>
          <p:nvPr/>
        </p:nvSpPr>
        <p:spPr>
          <a:xfrm>
            <a:off x="4582667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53535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8" name="object 438"/>
          <p:cNvSpPr/>
          <p:nvPr/>
        </p:nvSpPr>
        <p:spPr>
          <a:xfrm>
            <a:off x="4584191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55555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9" name="object 439"/>
          <p:cNvSpPr/>
          <p:nvPr/>
        </p:nvSpPr>
        <p:spPr>
          <a:xfrm>
            <a:off x="4587240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57575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0" name="object 440"/>
          <p:cNvSpPr/>
          <p:nvPr/>
        </p:nvSpPr>
        <p:spPr>
          <a:xfrm>
            <a:off x="4588764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1" name="object 441"/>
          <p:cNvSpPr/>
          <p:nvPr/>
        </p:nvSpPr>
        <p:spPr>
          <a:xfrm>
            <a:off x="4590288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5F5F5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2" name="object 442"/>
          <p:cNvSpPr/>
          <p:nvPr/>
        </p:nvSpPr>
        <p:spPr>
          <a:xfrm>
            <a:off x="4593335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6161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3" name="object 443"/>
          <p:cNvSpPr/>
          <p:nvPr/>
        </p:nvSpPr>
        <p:spPr>
          <a:xfrm>
            <a:off x="4594859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63636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4" name="object 444"/>
          <p:cNvSpPr/>
          <p:nvPr/>
        </p:nvSpPr>
        <p:spPr>
          <a:xfrm>
            <a:off x="4596384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5" name="object 445"/>
          <p:cNvSpPr/>
          <p:nvPr/>
        </p:nvSpPr>
        <p:spPr>
          <a:xfrm>
            <a:off x="4597908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6A6A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6" name="object 446"/>
          <p:cNvSpPr/>
          <p:nvPr/>
        </p:nvSpPr>
        <p:spPr>
          <a:xfrm>
            <a:off x="4600955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6C6C6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7" name="object 447"/>
          <p:cNvSpPr/>
          <p:nvPr/>
        </p:nvSpPr>
        <p:spPr>
          <a:xfrm>
            <a:off x="4602479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6D6D6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8" name="object 448"/>
          <p:cNvSpPr/>
          <p:nvPr/>
        </p:nvSpPr>
        <p:spPr>
          <a:xfrm>
            <a:off x="4604003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6F6F6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9" name="object 449"/>
          <p:cNvSpPr/>
          <p:nvPr/>
        </p:nvSpPr>
        <p:spPr>
          <a:xfrm>
            <a:off x="4605528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71717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0" name="object 450"/>
          <p:cNvSpPr/>
          <p:nvPr/>
        </p:nvSpPr>
        <p:spPr>
          <a:xfrm>
            <a:off x="4608576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76767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1" name="object 451"/>
          <p:cNvSpPr/>
          <p:nvPr/>
        </p:nvSpPr>
        <p:spPr>
          <a:xfrm>
            <a:off x="4610100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7979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2" name="object 452"/>
          <p:cNvSpPr/>
          <p:nvPr/>
        </p:nvSpPr>
        <p:spPr>
          <a:xfrm>
            <a:off x="4611623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7B7B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3" name="object 453"/>
          <p:cNvSpPr/>
          <p:nvPr/>
        </p:nvSpPr>
        <p:spPr>
          <a:xfrm>
            <a:off x="4614671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7D7D7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4" name="object 454"/>
          <p:cNvSpPr/>
          <p:nvPr/>
        </p:nvSpPr>
        <p:spPr>
          <a:xfrm>
            <a:off x="4616196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5" name="object 455"/>
          <p:cNvSpPr/>
          <p:nvPr/>
        </p:nvSpPr>
        <p:spPr>
          <a:xfrm>
            <a:off x="4617720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8282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6" name="object 456"/>
          <p:cNvSpPr/>
          <p:nvPr/>
        </p:nvSpPr>
        <p:spPr>
          <a:xfrm>
            <a:off x="4619244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8585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7" name="object 457"/>
          <p:cNvSpPr/>
          <p:nvPr/>
        </p:nvSpPr>
        <p:spPr>
          <a:xfrm>
            <a:off x="4622291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87878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8" name="object 458"/>
          <p:cNvSpPr/>
          <p:nvPr/>
        </p:nvSpPr>
        <p:spPr>
          <a:xfrm>
            <a:off x="4623815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89898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9" name="object 459"/>
          <p:cNvSpPr/>
          <p:nvPr/>
        </p:nvSpPr>
        <p:spPr>
          <a:xfrm>
            <a:off x="4625340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8E8E8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0" name="object 460"/>
          <p:cNvSpPr/>
          <p:nvPr/>
        </p:nvSpPr>
        <p:spPr>
          <a:xfrm>
            <a:off x="4626864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90909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1" name="object 461"/>
          <p:cNvSpPr/>
          <p:nvPr/>
        </p:nvSpPr>
        <p:spPr>
          <a:xfrm>
            <a:off x="4629911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93939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2" name="object 462"/>
          <p:cNvSpPr/>
          <p:nvPr/>
        </p:nvSpPr>
        <p:spPr>
          <a:xfrm>
            <a:off x="4631435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95959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3" name="object 463"/>
          <p:cNvSpPr/>
          <p:nvPr/>
        </p:nvSpPr>
        <p:spPr>
          <a:xfrm>
            <a:off x="4632959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97979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4" name="object 464"/>
          <p:cNvSpPr/>
          <p:nvPr/>
        </p:nvSpPr>
        <p:spPr>
          <a:xfrm>
            <a:off x="4636008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9A9A9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5" name="object 465"/>
          <p:cNvSpPr/>
          <p:nvPr/>
        </p:nvSpPr>
        <p:spPr>
          <a:xfrm>
            <a:off x="4637532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9C9C9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6" name="object 466"/>
          <p:cNvSpPr/>
          <p:nvPr/>
        </p:nvSpPr>
        <p:spPr>
          <a:xfrm>
            <a:off x="4639055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9F9F9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7" name="object 467"/>
          <p:cNvSpPr/>
          <p:nvPr/>
        </p:nvSpPr>
        <p:spPr>
          <a:xfrm>
            <a:off x="4640579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A1A1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8" name="object 468"/>
          <p:cNvSpPr/>
          <p:nvPr/>
        </p:nvSpPr>
        <p:spPr>
          <a:xfrm>
            <a:off x="4643628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9" name="object 469"/>
          <p:cNvSpPr/>
          <p:nvPr/>
        </p:nvSpPr>
        <p:spPr>
          <a:xfrm>
            <a:off x="4645152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A8A8A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0" name="object 470"/>
          <p:cNvSpPr/>
          <p:nvPr/>
        </p:nvSpPr>
        <p:spPr>
          <a:xfrm>
            <a:off x="4646676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AAAAA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1" name="object 471"/>
          <p:cNvSpPr/>
          <p:nvPr/>
        </p:nvSpPr>
        <p:spPr>
          <a:xfrm>
            <a:off x="4648200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ACACA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2" name="object 472"/>
          <p:cNvSpPr/>
          <p:nvPr/>
        </p:nvSpPr>
        <p:spPr>
          <a:xfrm>
            <a:off x="4651247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AFAFA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3" name="object 473"/>
          <p:cNvSpPr/>
          <p:nvPr/>
        </p:nvSpPr>
        <p:spPr>
          <a:xfrm>
            <a:off x="4652771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B1B1B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4" name="object 474"/>
          <p:cNvSpPr/>
          <p:nvPr/>
        </p:nvSpPr>
        <p:spPr>
          <a:xfrm>
            <a:off x="4660391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B1B1B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5" name="object 475"/>
          <p:cNvSpPr/>
          <p:nvPr/>
        </p:nvSpPr>
        <p:spPr>
          <a:xfrm>
            <a:off x="4666488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AFAFA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6" name="object 476"/>
          <p:cNvSpPr/>
          <p:nvPr/>
        </p:nvSpPr>
        <p:spPr>
          <a:xfrm>
            <a:off x="4668011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ADADA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7" name="object 477"/>
          <p:cNvSpPr/>
          <p:nvPr/>
        </p:nvSpPr>
        <p:spPr>
          <a:xfrm>
            <a:off x="4671059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AAAAA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8" name="object 478"/>
          <p:cNvSpPr/>
          <p:nvPr/>
        </p:nvSpPr>
        <p:spPr>
          <a:xfrm>
            <a:off x="4672584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A8A8A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9" name="object 479"/>
          <p:cNvSpPr/>
          <p:nvPr/>
        </p:nvSpPr>
        <p:spPr>
          <a:xfrm>
            <a:off x="4674108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0" name="object 480"/>
          <p:cNvSpPr/>
          <p:nvPr/>
        </p:nvSpPr>
        <p:spPr>
          <a:xfrm>
            <a:off x="4675632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A1A1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1" name="object 481"/>
          <p:cNvSpPr/>
          <p:nvPr/>
        </p:nvSpPr>
        <p:spPr>
          <a:xfrm>
            <a:off x="4678679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9F9F9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2" name="object 482"/>
          <p:cNvSpPr/>
          <p:nvPr/>
        </p:nvSpPr>
        <p:spPr>
          <a:xfrm>
            <a:off x="4680203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9E9E9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3" name="object 483"/>
          <p:cNvSpPr/>
          <p:nvPr/>
        </p:nvSpPr>
        <p:spPr>
          <a:xfrm>
            <a:off x="4681728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9A9A9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4" name="object 484"/>
          <p:cNvSpPr/>
          <p:nvPr/>
        </p:nvSpPr>
        <p:spPr>
          <a:xfrm>
            <a:off x="4683252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97979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5" name="object 485"/>
          <p:cNvSpPr/>
          <p:nvPr/>
        </p:nvSpPr>
        <p:spPr>
          <a:xfrm>
            <a:off x="4686300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95959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6" name="object 486"/>
          <p:cNvSpPr/>
          <p:nvPr/>
        </p:nvSpPr>
        <p:spPr>
          <a:xfrm>
            <a:off x="4687823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93939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7" name="object 487"/>
          <p:cNvSpPr/>
          <p:nvPr/>
        </p:nvSpPr>
        <p:spPr>
          <a:xfrm>
            <a:off x="4689347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8" name="object 488"/>
          <p:cNvSpPr/>
          <p:nvPr/>
        </p:nvSpPr>
        <p:spPr>
          <a:xfrm>
            <a:off x="4692396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8E8E8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9" name="object 489"/>
          <p:cNvSpPr/>
          <p:nvPr/>
        </p:nvSpPr>
        <p:spPr>
          <a:xfrm>
            <a:off x="4693920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89898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0" name="object 490"/>
          <p:cNvSpPr/>
          <p:nvPr/>
        </p:nvSpPr>
        <p:spPr>
          <a:xfrm>
            <a:off x="4695444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87878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1" name="object 491"/>
          <p:cNvSpPr/>
          <p:nvPr/>
        </p:nvSpPr>
        <p:spPr>
          <a:xfrm>
            <a:off x="4696967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8585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2" name="object 492"/>
          <p:cNvSpPr/>
          <p:nvPr/>
        </p:nvSpPr>
        <p:spPr>
          <a:xfrm>
            <a:off x="4700015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84848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3" name="object 493"/>
          <p:cNvSpPr/>
          <p:nvPr/>
        </p:nvSpPr>
        <p:spPr>
          <a:xfrm>
            <a:off x="4701540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4" name="object 494"/>
          <p:cNvSpPr/>
          <p:nvPr/>
        </p:nvSpPr>
        <p:spPr>
          <a:xfrm>
            <a:off x="4703064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7D7D7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5" name="object 495"/>
          <p:cNvSpPr/>
          <p:nvPr/>
        </p:nvSpPr>
        <p:spPr>
          <a:xfrm>
            <a:off x="4704588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7B7B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6" name="object 496"/>
          <p:cNvSpPr/>
          <p:nvPr/>
        </p:nvSpPr>
        <p:spPr>
          <a:xfrm>
            <a:off x="4707635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7979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7" name="object 497"/>
          <p:cNvSpPr/>
          <p:nvPr/>
        </p:nvSpPr>
        <p:spPr>
          <a:xfrm>
            <a:off x="4709159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7878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8" name="object 498"/>
          <p:cNvSpPr/>
          <p:nvPr/>
        </p:nvSpPr>
        <p:spPr>
          <a:xfrm>
            <a:off x="4710684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71717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9" name="object 499"/>
          <p:cNvSpPr/>
          <p:nvPr/>
        </p:nvSpPr>
        <p:spPr>
          <a:xfrm>
            <a:off x="4713732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8" y="997838"/>
                </a:lnTo>
                <a:lnTo>
                  <a:pt x="30098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6F6F6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0" name="object 500"/>
          <p:cNvSpPr/>
          <p:nvPr/>
        </p:nvSpPr>
        <p:spPr>
          <a:xfrm>
            <a:off x="4715255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6D6D6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1" name="object 501"/>
          <p:cNvSpPr/>
          <p:nvPr/>
        </p:nvSpPr>
        <p:spPr>
          <a:xfrm>
            <a:off x="4716779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6C6C6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2" name="object 502"/>
          <p:cNvSpPr/>
          <p:nvPr/>
        </p:nvSpPr>
        <p:spPr>
          <a:xfrm>
            <a:off x="4718303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6A6A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3" name="object 503"/>
          <p:cNvSpPr/>
          <p:nvPr/>
        </p:nvSpPr>
        <p:spPr>
          <a:xfrm>
            <a:off x="4721352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68686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4" name="object 504"/>
          <p:cNvSpPr/>
          <p:nvPr/>
        </p:nvSpPr>
        <p:spPr>
          <a:xfrm>
            <a:off x="4722876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63636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5" name="object 505"/>
          <p:cNvSpPr/>
          <p:nvPr/>
        </p:nvSpPr>
        <p:spPr>
          <a:xfrm>
            <a:off x="4724400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6161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6" name="object 506"/>
          <p:cNvSpPr/>
          <p:nvPr/>
        </p:nvSpPr>
        <p:spPr>
          <a:xfrm>
            <a:off x="4725923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5F5F5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7" name="object 507"/>
          <p:cNvSpPr/>
          <p:nvPr/>
        </p:nvSpPr>
        <p:spPr>
          <a:xfrm>
            <a:off x="4728971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8" name="object 508"/>
          <p:cNvSpPr/>
          <p:nvPr/>
        </p:nvSpPr>
        <p:spPr>
          <a:xfrm>
            <a:off x="4730496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5A5A5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9" name="object 509"/>
          <p:cNvSpPr/>
          <p:nvPr/>
        </p:nvSpPr>
        <p:spPr>
          <a:xfrm>
            <a:off x="4732020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55555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0" name="object 510"/>
          <p:cNvSpPr/>
          <p:nvPr/>
        </p:nvSpPr>
        <p:spPr>
          <a:xfrm>
            <a:off x="4735067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53535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1" name="object 511"/>
          <p:cNvSpPr/>
          <p:nvPr/>
        </p:nvSpPr>
        <p:spPr>
          <a:xfrm>
            <a:off x="4736591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5252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2" name="object 512"/>
          <p:cNvSpPr/>
          <p:nvPr/>
        </p:nvSpPr>
        <p:spPr>
          <a:xfrm>
            <a:off x="4738115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505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3" name="object 513"/>
          <p:cNvSpPr/>
          <p:nvPr/>
        </p:nvSpPr>
        <p:spPr>
          <a:xfrm>
            <a:off x="4739640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4E4E4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4" name="object 514"/>
          <p:cNvSpPr/>
          <p:nvPr/>
        </p:nvSpPr>
        <p:spPr>
          <a:xfrm>
            <a:off x="4742688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49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5" name="object 515"/>
          <p:cNvSpPr/>
          <p:nvPr/>
        </p:nvSpPr>
        <p:spPr>
          <a:xfrm>
            <a:off x="4744211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47474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6" name="object 516"/>
          <p:cNvSpPr/>
          <p:nvPr/>
        </p:nvSpPr>
        <p:spPr>
          <a:xfrm>
            <a:off x="4745735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4646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7" name="object 517"/>
          <p:cNvSpPr/>
          <p:nvPr/>
        </p:nvSpPr>
        <p:spPr>
          <a:xfrm>
            <a:off x="4747259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8" name="object 518"/>
          <p:cNvSpPr/>
          <p:nvPr/>
        </p:nvSpPr>
        <p:spPr>
          <a:xfrm>
            <a:off x="4750308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9" name="object 519"/>
          <p:cNvSpPr/>
          <p:nvPr/>
        </p:nvSpPr>
        <p:spPr>
          <a:xfrm>
            <a:off x="4751832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3B3B3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0" name="object 520"/>
          <p:cNvSpPr/>
          <p:nvPr/>
        </p:nvSpPr>
        <p:spPr>
          <a:xfrm>
            <a:off x="4753355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1" name="object 521"/>
          <p:cNvSpPr/>
          <p:nvPr/>
        </p:nvSpPr>
        <p:spPr>
          <a:xfrm>
            <a:off x="4756403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38383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2" name="object 522"/>
          <p:cNvSpPr/>
          <p:nvPr/>
        </p:nvSpPr>
        <p:spPr>
          <a:xfrm>
            <a:off x="4757928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38383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3" name="object 523"/>
          <p:cNvSpPr/>
          <p:nvPr/>
        </p:nvSpPr>
        <p:spPr>
          <a:xfrm>
            <a:off x="4572000" y="2673095"/>
            <a:ext cx="180340" cy="982980"/>
          </a:xfrm>
          <a:custGeom>
            <a:avLst/>
            <a:gdLst/>
            <a:ahLst/>
            <a:cxnLst/>
            <a:rect l="l" t="t" r="r" b="b"/>
            <a:pathLst>
              <a:path w="180339" h="982979">
                <a:moveTo>
                  <a:pt x="0" y="982979"/>
                </a:moveTo>
                <a:lnTo>
                  <a:pt x="179832" y="982979"/>
                </a:lnTo>
                <a:lnTo>
                  <a:pt x="179832" y="0"/>
                </a:lnTo>
                <a:lnTo>
                  <a:pt x="0" y="0"/>
                </a:lnTo>
                <a:lnTo>
                  <a:pt x="0" y="982979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4" name="object 524"/>
          <p:cNvSpPr/>
          <p:nvPr/>
        </p:nvSpPr>
        <p:spPr>
          <a:xfrm>
            <a:off x="5109971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5" name="object 525"/>
          <p:cNvSpPr/>
          <p:nvPr/>
        </p:nvSpPr>
        <p:spPr>
          <a:xfrm>
            <a:off x="5113020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3B3B3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6" name="object 526"/>
          <p:cNvSpPr/>
          <p:nvPr/>
        </p:nvSpPr>
        <p:spPr>
          <a:xfrm>
            <a:off x="5114544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3D3D3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7" name="object 527"/>
          <p:cNvSpPr/>
          <p:nvPr/>
        </p:nvSpPr>
        <p:spPr>
          <a:xfrm>
            <a:off x="5116067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8" name="object 528"/>
          <p:cNvSpPr/>
          <p:nvPr/>
        </p:nvSpPr>
        <p:spPr>
          <a:xfrm>
            <a:off x="5119115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9" name="object 529"/>
          <p:cNvSpPr/>
          <p:nvPr/>
        </p:nvSpPr>
        <p:spPr>
          <a:xfrm>
            <a:off x="5120640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47474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0" name="object 530"/>
          <p:cNvSpPr/>
          <p:nvPr/>
        </p:nvSpPr>
        <p:spPr>
          <a:xfrm>
            <a:off x="5122164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49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1" name="object 531"/>
          <p:cNvSpPr/>
          <p:nvPr/>
        </p:nvSpPr>
        <p:spPr>
          <a:xfrm>
            <a:off x="5123688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4B4B4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2" name="object 532"/>
          <p:cNvSpPr/>
          <p:nvPr/>
        </p:nvSpPr>
        <p:spPr>
          <a:xfrm>
            <a:off x="5126735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4E4E4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3" name="object 533"/>
          <p:cNvSpPr/>
          <p:nvPr/>
        </p:nvSpPr>
        <p:spPr>
          <a:xfrm>
            <a:off x="5128259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505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4" name="object 534"/>
          <p:cNvSpPr/>
          <p:nvPr/>
        </p:nvSpPr>
        <p:spPr>
          <a:xfrm>
            <a:off x="5129784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5252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5" name="object 535"/>
          <p:cNvSpPr/>
          <p:nvPr/>
        </p:nvSpPr>
        <p:spPr>
          <a:xfrm>
            <a:off x="5131308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55555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6" name="object 536"/>
          <p:cNvSpPr/>
          <p:nvPr/>
        </p:nvSpPr>
        <p:spPr>
          <a:xfrm>
            <a:off x="5134355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57575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7" name="object 537"/>
          <p:cNvSpPr/>
          <p:nvPr/>
        </p:nvSpPr>
        <p:spPr>
          <a:xfrm>
            <a:off x="5135879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5A5A5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8" name="object 538"/>
          <p:cNvSpPr/>
          <p:nvPr/>
        </p:nvSpPr>
        <p:spPr>
          <a:xfrm>
            <a:off x="5137403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9" name="object 539"/>
          <p:cNvSpPr/>
          <p:nvPr/>
        </p:nvSpPr>
        <p:spPr>
          <a:xfrm>
            <a:off x="5140452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5F5F5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0" name="object 540"/>
          <p:cNvSpPr/>
          <p:nvPr/>
        </p:nvSpPr>
        <p:spPr>
          <a:xfrm>
            <a:off x="5141976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63636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1" name="object 541"/>
          <p:cNvSpPr/>
          <p:nvPr/>
        </p:nvSpPr>
        <p:spPr>
          <a:xfrm>
            <a:off x="5143500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2" name="object 542"/>
          <p:cNvSpPr/>
          <p:nvPr/>
        </p:nvSpPr>
        <p:spPr>
          <a:xfrm>
            <a:off x="5145023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68686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3" name="object 543"/>
          <p:cNvSpPr/>
          <p:nvPr/>
        </p:nvSpPr>
        <p:spPr>
          <a:xfrm>
            <a:off x="5148071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6A6A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4" name="object 544"/>
          <p:cNvSpPr/>
          <p:nvPr/>
        </p:nvSpPr>
        <p:spPr>
          <a:xfrm>
            <a:off x="5149596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6C6C6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5" name="object 545"/>
          <p:cNvSpPr/>
          <p:nvPr/>
        </p:nvSpPr>
        <p:spPr>
          <a:xfrm>
            <a:off x="5151120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6F6F6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6" name="object 546"/>
          <p:cNvSpPr/>
          <p:nvPr/>
        </p:nvSpPr>
        <p:spPr>
          <a:xfrm>
            <a:off x="5152644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71717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7" name="object 547"/>
          <p:cNvSpPr/>
          <p:nvPr/>
        </p:nvSpPr>
        <p:spPr>
          <a:xfrm>
            <a:off x="5155691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76767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8" name="object 548"/>
          <p:cNvSpPr/>
          <p:nvPr/>
        </p:nvSpPr>
        <p:spPr>
          <a:xfrm>
            <a:off x="5157215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7878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9" name="object 549"/>
          <p:cNvSpPr/>
          <p:nvPr/>
        </p:nvSpPr>
        <p:spPr>
          <a:xfrm>
            <a:off x="5158740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7979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0" name="object 550"/>
          <p:cNvSpPr/>
          <p:nvPr/>
        </p:nvSpPr>
        <p:spPr>
          <a:xfrm>
            <a:off x="5161788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7D7D7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1" name="object 551"/>
          <p:cNvSpPr/>
          <p:nvPr/>
        </p:nvSpPr>
        <p:spPr>
          <a:xfrm>
            <a:off x="5163311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2" name="object 552"/>
          <p:cNvSpPr/>
          <p:nvPr/>
        </p:nvSpPr>
        <p:spPr>
          <a:xfrm>
            <a:off x="5164835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8282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3" name="object 553"/>
          <p:cNvSpPr/>
          <p:nvPr/>
        </p:nvSpPr>
        <p:spPr>
          <a:xfrm>
            <a:off x="5166359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84848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4" name="object 554"/>
          <p:cNvSpPr/>
          <p:nvPr/>
        </p:nvSpPr>
        <p:spPr>
          <a:xfrm>
            <a:off x="5169408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8585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5" name="object 555"/>
          <p:cNvSpPr/>
          <p:nvPr/>
        </p:nvSpPr>
        <p:spPr>
          <a:xfrm>
            <a:off x="5170932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87878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6" name="object 556"/>
          <p:cNvSpPr/>
          <p:nvPr/>
        </p:nvSpPr>
        <p:spPr>
          <a:xfrm>
            <a:off x="5172455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8E8E8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7" name="object 557"/>
          <p:cNvSpPr/>
          <p:nvPr/>
        </p:nvSpPr>
        <p:spPr>
          <a:xfrm>
            <a:off x="5175503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90909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8" name="object 558"/>
          <p:cNvSpPr/>
          <p:nvPr/>
        </p:nvSpPr>
        <p:spPr>
          <a:xfrm>
            <a:off x="5177028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9" name="object 559"/>
          <p:cNvSpPr/>
          <p:nvPr/>
        </p:nvSpPr>
        <p:spPr>
          <a:xfrm>
            <a:off x="5178552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93939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0" name="object 560"/>
          <p:cNvSpPr/>
          <p:nvPr/>
        </p:nvSpPr>
        <p:spPr>
          <a:xfrm>
            <a:off x="5180076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95959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1" name="object 561"/>
          <p:cNvSpPr/>
          <p:nvPr/>
        </p:nvSpPr>
        <p:spPr>
          <a:xfrm>
            <a:off x="5183123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9A9A9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2" name="object 562"/>
          <p:cNvSpPr/>
          <p:nvPr/>
        </p:nvSpPr>
        <p:spPr>
          <a:xfrm>
            <a:off x="5184647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9C9C9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3" name="object 563"/>
          <p:cNvSpPr/>
          <p:nvPr/>
        </p:nvSpPr>
        <p:spPr>
          <a:xfrm>
            <a:off x="5186171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9E9E9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4" name="object 564"/>
          <p:cNvSpPr/>
          <p:nvPr/>
        </p:nvSpPr>
        <p:spPr>
          <a:xfrm>
            <a:off x="5187696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9F9F9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5" name="object 565"/>
          <p:cNvSpPr/>
          <p:nvPr/>
        </p:nvSpPr>
        <p:spPr>
          <a:xfrm>
            <a:off x="5190744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8" y="997838"/>
                </a:lnTo>
                <a:lnTo>
                  <a:pt x="30098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A1A1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6" name="object 566"/>
          <p:cNvSpPr/>
          <p:nvPr/>
        </p:nvSpPr>
        <p:spPr>
          <a:xfrm>
            <a:off x="5192267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A8A8A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7" name="object 567"/>
          <p:cNvSpPr/>
          <p:nvPr/>
        </p:nvSpPr>
        <p:spPr>
          <a:xfrm>
            <a:off x="5193791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AAAAA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8" name="object 568"/>
          <p:cNvSpPr/>
          <p:nvPr/>
        </p:nvSpPr>
        <p:spPr>
          <a:xfrm>
            <a:off x="5196840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ACACA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9" name="object 569"/>
          <p:cNvSpPr/>
          <p:nvPr/>
        </p:nvSpPr>
        <p:spPr>
          <a:xfrm>
            <a:off x="5198364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ADADA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0" name="object 570"/>
          <p:cNvSpPr/>
          <p:nvPr/>
        </p:nvSpPr>
        <p:spPr>
          <a:xfrm>
            <a:off x="5199888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AFAFA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1" name="object 571"/>
          <p:cNvSpPr/>
          <p:nvPr/>
        </p:nvSpPr>
        <p:spPr>
          <a:xfrm>
            <a:off x="5201411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B1B1B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2" name="object 572"/>
          <p:cNvSpPr/>
          <p:nvPr/>
        </p:nvSpPr>
        <p:spPr>
          <a:xfrm>
            <a:off x="5207508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B1B1B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3" name="object 573"/>
          <p:cNvSpPr/>
          <p:nvPr/>
        </p:nvSpPr>
        <p:spPr>
          <a:xfrm>
            <a:off x="5213603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AFAFA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4" name="object 574"/>
          <p:cNvSpPr/>
          <p:nvPr/>
        </p:nvSpPr>
        <p:spPr>
          <a:xfrm>
            <a:off x="5215128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ADADA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5" name="object 575"/>
          <p:cNvSpPr/>
          <p:nvPr/>
        </p:nvSpPr>
        <p:spPr>
          <a:xfrm>
            <a:off x="5218176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ACACA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6" name="object 576"/>
          <p:cNvSpPr/>
          <p:nvPr/>
        </p:nvSpPr>
        <p:spPr>
          <a:xfrm>
            <a:off x="5219700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AAAAA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7" name="object 577"/>
          <p:cNvSpPr/>
          <p:nvPr/>
        </p:nvSpPr>
        <p:spPr>
          <a:xfrm>
            <a:off x="5221223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A8A8A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8" name="object 578"/>
          <p:cNvSpPr/>
          <p:nvPr/>
        </p:nvSpPr>
        <p:spPr>
          <a:xfrm>
            <a:off x="5222747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A1A1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9" name="object 579"/>
          <p:cNvSpPr/>
          <p:nvPr/>
        </p:nvSpPr>
        <p:spPr>
          <a:xfrm>
            <a:off x="5225796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9F9F9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0" name="object 580"/>
          <p:cNvSpPr/>
          <p:nvPr/>
        </p:nvSpPr>
        <p:spPr>
          <a:xfrm>
            <a:off x="5227320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9E9E9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1" name="object 581"/>
          <p:cNvSpPr/>
          <p:nvPr/>
        </p:nvSpPr>
        <p:spPr>
          <a:xfrm>
            <a:off x="5228844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9C9C9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2" name="object 582"/>
          <p:cNvSpPr/>
          <p:nvPr/>
        </p:nvSpPr>
        <p:spPr>
          <a:xfrm>
            <a:off x="5230367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9A9A9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3" name="object 583"/>
          <p:cNvSpPr/>
          <p:nvPr/>
        </p:nvSpPr>
        <p:spPr>
          <a:xfrm>
            <a:off x="5233415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95959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4" name="object 584"/>
          <p:cNvSpPr/>
          <p:nvPr/>
        </p:nvSpPr>
        <p:spPr>
          <a:xfrm>
            <a:off x="5234940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93939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5" name="object 585"/>
          <p:cNvSpPr/>
          <p:nvPr/>
        </p:nvSpPr>
        <p:spPr>
          <a:xfrm>
            <a:off x="5236464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6" name="object 586"/>
          <p:cNvSpPr/>
          <p:nvPr/>
        </p:nvSpPr>
        <p:spPr>
          <a:xfrm>
            <a:off x="5239511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90909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7" name="object 587"/>
          <p:cNvSpPr/>
          <p:nvPr/>
        </p:nvSpPr>
        <p:spPr>
          <a:xfrm>
            <a:off x="5241035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8E8E8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8" name="object 588"/>
          <p:cNvSpPr/>
          <p:nvPr/>
        </p:nvSpPr>
        <p:spPr>
          <a:xfrm>
            <a:off x="5242559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89898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9" name="object 589"/>
          <p:cNvSpPr/>
          <p:nvPr/>
        </p:nvSpPr>
        <p:spPr>
          <a:xfrm>
            <a:off x="5244084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8585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0" name="object 590"/>
          <p:cNvSpPr/>
          <p:nvPr/>
        </p:nvSpPr>
        <p:spPr>
          <a:xfrm>
            <a:off x="5247132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8" y="997838"/>
                </a:lnTo>
                <a:lnTo>
                  <a:pt x="30098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84848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1" name="object 591"/>
          <p:cNvSpPr/>
          <p:nvPr/>
        </p:nvSpPr>
        <p:spPr>
          <a:xfrm>
            <a:off x="5248655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8282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2" name="object 592"/>
          <p:cNvSpPr/>
          <p:nvPr/>
        </p:nvSpPr>
        <p:spPr>
          <a:xfrm>
            <a:off x="5250179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3" name="object 593"/>
          <p:cNvSpPr/>
          <p:nvPr/>
        </p:nvSpPr>
        <p:spPr>
          <a:xfrm>
            <a:off x="5251703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7D7D7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4" name="object 594"/>
          <p:cNvSpPr/>
          <p:nvPr/>
        </p:nvSpPr>
        <p:spPr>
          <a:xfrm>
            <a:off x="5254752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7979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5" name="object 595"/>
          <p:cNvSpPr/>
          <p:nvPr/>
        </p:nvSpPr>
        <p:spPr>
          <a:xfrm>
            <a:off x="5256276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7878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6" name="object 596"/>
          <p:cNvSpPr/>
          <p:nvPr/>
        </p:nvSpPr>
        <p:spPr>
          <a:xfrm>
            <a:off x="5257800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76767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7" name="object 597"/>
          <p:cNvSpPr/>
          <p:nvPr/>
        </p:nvSpPr>
        <p:spPr>
          <a:xfrm>
            <a:off x="5260847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71717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8" name="object 598"/>
          <p:cNvSpPr/>
          <p:nvPr/>
        </p:nvSpPr>
        <p:spPr>
          <a:xfrm>
            <a:off x="5262371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6F6F6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9" name="object 599"/>
          <p:cNvSpPr/>
          <p:nvPr/>
        </p:nvSpPr>
        <p:spPr>
          <a:xfrm>
            <a:off x="5263896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6C6C6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0" name="object 600"/>
          <p:cNvSpPr/>
          <p:nvPr/>
        </p:nvSpPr>
        <p:spPr>
          <a:xfrm>
            <a:off x="5265420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6A6A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1" name="object 601"/>
          <p:cNvSpPr/>
          <p:nvPr/>
        </p:nvSpPr>
        <p:spPr>
          <a:xfrm>
            <a:off x="5268467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68686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2" name="object 602"/>
          <p:cNvSpPr/>
          <p:nvPr/>
        </p:nvSpPr>
        <p:spPr>
          <a:xfrm>
            <a:off x="5269991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3" name="object 603"/>
          <p:cNvSpPr/>
          <p:nvPr/>
        </p:nvSpPr>
        <p:spPr>
          <a:xfrm>
            <a:off x="5271515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63636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4" name="object 604"/>
          <p:cNvSpPr/>
          <p:nvPr/>
        </p:nvSpPr>
        <p:spPr>
          <a:xfrm>
            <a:off x="5273040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5F5F5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5" name="object 605"/>
          <p:cNvSpPr/>
          <p:nvPr/>
        </p:nvSpPr>
        <p:spPr>
          <a:xfrm>
            <a:off x="5276088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6" name="object 606"/>
          <p:cNvSpPr/>
          <p:nvPr/>
        </p:nvSpPr>
        <p:spPr>
          <a:xfrm>
            <a:off x="5277611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5A5A5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7" name="object 607"/>
          <p:cNvSpPr/>
          <p:nvPr/>
        </p:nvSpPr>
        <p:spPr>
          <a:xfrm>
            <a:off x="5279135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57575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8" name="object 608"/>
          <p:cNvSpPr/>
          <p:nvPr/>
        </p:nvSpPr>
        <p:spPr>
          <a:xfrm>
            <a:off x="5282184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55555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9" name="object 609"/>
          <p:cNvSpPr/>
          <p:nvPr/>
        </p:nvSpPr>
        <p:spPr>
          <a:xfrm>
            <a:off x="5283708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53535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0" name="object 610"/>
          <p:cNvSpPr/>
          <p:nvPr/>
        </p:nvSpPr>
        <p:spPr>
          <a:xfrm>
            <a:off x="5285232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505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1" name="object 611"/>
          <p:cNvSpPr/>
          <p:nvPr/>
        </p:nvSpPr>
        <p:spPr>
          <a:xfrm>
            <a:off x="5286755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4E4E4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2" name="object 612"/>
          <p:cNvSpPr/>
          <p:nvPr/>
        </p:nvSpPr>
        <p:spPr>
          <a:xfrm>
            <a:off x="5289803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4B4B4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3" name="object 613"/>
          <p:cNvSpPr/>
          <p:nvPr/>
        </p:nvSpPr>
        <p:spPr>
          <a:xfrm>
            <a:off x="5291328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49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4" name="object 614"/>
          <p:cNvSpPr/>
          <p:nvPr/>
        </p:nvSpPr>
        <p:spPr>
          <a:xfrm>
            <a:off x="5292852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47474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5" name="object 615"/>
          <p:cNvSpPr/>
          <p:nvPr/>
        </p:nvSpPr>
        <p:spPr>
          <a:xfrm>
            <a:off x="5294376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6" name="object 616"/>
          <p:cNvSpPr/>
          <p:nvPr/>
        </p:nvSpPr>
        <p:spPr>
          <a:xfrm>
            <a:off x="5297423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7" name="object 617"/>
          <p:cNvSpPr/>
          <p:nvPr/>
        </p:nvSpPr>
        <p:spPr>
          <a:xfrm>
            <a:off x="5298947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3D3D3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8" name="object 618"/>
          <p:cNvSpPr/>
          <p:nvPr/>
        </p:nvSpPr>
        <p:spPr>
          <a:xfrm>
            <a:off x="5300471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3B3B3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9" name="object 619"/>
          <p:cNvSpPr/>
          <p:nvPr/>
        </p:nvSpPr>
        <p:spPr>
          <a:xfrm>
            <a:off x="5303520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0" name="object 620"/>
          <p:cNvSpPr/>
          <p:nvPr/>
        </p:nvSpPr>
        <p:spPr>
          <a:xfrm>
            <a:off x="5305044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8" y="997838"/>
                </a:lnTo>
                <a:lnTo>
                  <a:pt x="30098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38383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1" name="object 621"/>
          <p:cNvSpPr/>
          <p:nvPr/>
        </p:nvSpPr>
        <p:spPr>
          <a:xfrm>
            <a:off x="5120640" y="2673095"/>
            <a:ext cx="178435" cy="982980"/>
          </a:xfrm>
          <a:custGeom>
            <a:avLst/>
            <a:gdLst/>
            <a:ahLst/>
            <a:cxnLst/>
            <a:rect l="l" t="t" r="r" b="b"/>
            <a:pathLst>
              <a:path w="178435" h="982979">
                <a:moveTo>
                  <a:pt x="0" y="982979"/>
                </a:moveTo>
                <a:lnTo>
                  <a:pt x="178308" y="982979"/>
                </a:lnTo>
                <a:lnTo>
                  <a:pt x="178308" y="0"/>
                </a:lnTo>
                <a:lnTo>
                  <a:pt x="0" y="0"/>
                </a:lnTo>
                <a:lnTo>
                  <a:pt x="0" y="982979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2" name="object 622"/>
          <p:cNvSpPr/>
          <p:nvPr/>
        </p:nvSpPr>
        <p:spPr>
          <a:xfrm>
            <a:off x="4835652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38383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3" name="object 623"/>
          <p:cNvSpPr/>
          <p:nvPr/>
        </p:nvSpPr>
        <p:spPr>
          <a:xfrm>
            <a:off x="4837176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4" name="object 624"/>
          <p:cNvSpPr/>
          <p:nvPr/>
        </p:nvSpPr>
        <p:spPr>
          <a:xfrm>
            <a:off x="4838700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3B3B3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5" name="object 625"/>
          <p:cNvSpPr/>
          <p:nvPr/>
        </p:nvSpPr>
        <p:spPr>
          <a:xfrm>
            <a:off x="4841747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3D3D3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6" name="object 626"/>
          <p:cNvSpPr/>
          <p:nvPr/>
        </p:nvSpPr>
        <p:spPr>
          <a:xfrm>
            <a:off x="4843271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7" name="object 627"/>
          <p:cNvSpPr/>
          <p:nvPr/>
        </p:nvSpPr>
        <p:spPr>
          <a:xfrm>
            <a:off x="4844796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4646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8" name="object 628"/>
          <p:cNvSpPr/>
          <p:nvPr/>
        </p:nvSpPr>
        <p:spPr>
          <a:xfrm>
            <a:off x="4846320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47474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9" name="object 629"/>
          <p:cNvSpPr/>
          <p:nvPr/>
        </p:nvSpPr>
        <p:spPr>
          <a:xfrm>
            <a:off x="4849367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49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0" name="object 630"/>
          <p:cNvSpPr/>
          <p:nvPr/>
        </p:nvSpPr>
        <p:spPr>
          <a:xfrm>
            <a:off x="4850891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4B4B4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1" name="object 631"/>
          <p:cNvSpPr/>
          <p:nvPr/>
        </p:nvSpPr>
        <p:spPr>
          <a:xfrm>
            <a:off x="4852415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4E4E4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2" name="object 632"/>
          <p:cNvSpPr/>
          <p:nvPr/>
        </p:nvSpPr>
        <p:spPr>
          <a:xfrm>
            <a:off x="4853940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5252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3" name="object 633"/>
          <p:cNvSpPr/>
          <p:nvPr/>
        </p:nvSpPr>
        <p:spPr>
          <a:xfrm>
            <a:off x="4856988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53535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4" name="object 634"/>
          <p:cNvSpPr/>
          <p:nvPr/>
        </p:nvSpPr>
        <p:spPr>
          <a:xfrm>
            <a:off x="4858511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55555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5" name="object 635"/>
          <p:cNvSpPr/>
          <p:nvPr/>
        </p:nvSpPr>
        <p:spPr>
          <a:xfrm>
            <a:off x="4860035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57575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6" name="object 636"/>
          <p:cNvSpPr/>
          <p:nvPr/>
        </p:nvSpPr>
        <p:spPr>
          <a:xfrm>
            <a:off x="4863084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5A5A5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7" name="object 637"/>
          <p:cNvSpPr/>
          <p:nvPr/>
        </p:nvSpPr>
        <p:spPr>
          <a:xfrm>
            <a:off x="4864608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5F5F5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8" name="object 638"/>
          <p:cNvSpPr/>
          <p:nvPr/>
        </p:nvSpPr>
        <p:spPr>
          <a:xfrm>
            <a:off x="4866132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6161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9" name="object 639"/>
          <p:cNvSpPr/>
          <p:nvPr/>
        </p:nvSpPr>
        <p:spPr>
          <a:xfrm>
            <a:off x="4867655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63636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0" name="object 640"/>
          <p:cNvSpPr/>
          <p:nvPr/>
        </p:nvSpPr>
        <p:spPr>
          <a:xfrm>
            <a:off x="4870703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1" name="object 641"/>
          <p:cNvSpPr/>
          <p:nvPr/>
        </p:nvSpPr>
        <p:spPr>
          <a:xfrm>
            <a:off x="4872228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68686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2" name="object 642"/>
          <p:cNvSpPr/>
          <p:nvPr/>
        </p:nvSpPr>
        <p:spPr>
          <a:xfrm>
            <a:off x="4873752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6A6A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3" name="object 643"/>
          <p:cNvSpPr/>
          <p:nvPr/>
        </p:nvSpPr>
        <p:spPr>
          <a:xfrm>
            <a:off x="4875276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6D6D6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4" name="object 644"/>
          <p:cNvSpPr/>
          <p:nvPr/>
        </p:nvSpPr>
        <p:spPr>
          <a:xfrm>
            <a:off x="4878323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6F6F6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5" name="object 645"/>
          <p:cNvSpPr/>
          <p:nvPr/>
        </p:nvSpPr>
        <p:spPr>
          <a:xfrm>
            <a:off x="4879847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71717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6" name="object 646"/>
          <p:cNvSpPr/>
          <p:nvPr/>
        </p:nvSpPr>
        <p:spPr>
          <a:xfrm>
            <a:off x="4881371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76767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7" name="object 647"/>
          <p:cNvSpPr/>
          <p:nvPr/>
        </p:nvSpPr>
        <p:spPr>
          <a:xfrm>
            <a:off x="4884420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7878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8" name="object 648"/>
          <p:cNvSpPr/>
          <p:nvPr/>
        </p:nvSpPr>
        <p:spPr>
          <a:xfrm>
            <a:off x="4885944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8" y="997838"/>
                </a:lnTo>
                <a:lnTo>
                  <a:pt x="30098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7B7B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9" name="object 649"/>
          <p:cNvSpPr/>
          <p:nvPr/>
        </p:nvSpPr>
        <p:spPr>
          <a:xfrm>
            <a:off x="4887467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7D7D7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0" name="object 650"/>
          <p:cNvSpPr/>
          <p:nvPr/>
        </p:nvSpPr>
        <p:spPr>
          <a:xfrm>
            <a:off x="4888991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1" name="object 651"/>
          <p:cNvSpPr/>
          <p:nvPr/>
        </p:nvSpPr>
        <p:spPr>
          <a:xfrm>
            <a:off x="4892040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8282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2" name="object 652"/>
          <p:cNvSpPr/>
          <p:nvPr/>
        </p:nvSpPr>
        <p:spPr>
          <a:xfrm>
            <a:off x="4893564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84848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3" name="object 653"/>
          <p:cNvSpPr/>
          <p:nvPr/>
        </p:nvSpPr>
        <p:spPr>
          <a:xfrm>
            <a:off x="4895088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87878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4" name="object 654"/>
          <p:cNvSpPr/>
          <p:nvPr/>
        </p:nvSpPr>
        <p:spPr>
          <a:xfrm>
            <a:off x="4896611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89898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5" name="object 655"/>
          <p:cNvSpPr/>
          <p:nvPr/>
        </p:nvSpPr>
        <p:spPr>
          <a:xfrm>
            <a:off x="4899659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8E8E8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6" name="object 656"/>
          <p:cNvSpPr/>
          <p:nvPr/>
        </p:nvSpPr>
        <p:spPr>
          <a:xfrm>
            <a:off x="4901184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90909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7" name="object 657"/>
          <p:cNvSpPr/>
          <p:nvPr/>
        </p:nvSpPr>
        <p:spPr>
          <a:xfrm>
            <a:off x="4902708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8" name="object 658"/>
          <p:cNvSpPr/>
          <p:nvPr/>
        </p:nvSpPr>
        <p:spPr>
          <a:xfrm>
            <a:off x="4905755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93939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9" name="object 659"/>
          <p:cNvSpPr/>
          <p:nvPr/>
        </p:nvSpPr>
        <p:spPr>
          <a:xfrm>
            <a:off x="4907279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97979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0" name="object 660"/>
          <p:cNvSpPr/>
          <p:nvPr/>
        </p:nvSpPr>
        <p:spPr>
          <a:xfrm>
            <a:off x="4908803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9A9A9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1" name="object 661"/>
          <p:cNvSpPr/>
          <p:nvPr/>
        </p:nvSpPr>
        <p:spPr>
          <a:xfrm>
            <a:off x="4910328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9C9C9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2" name="object 662"/>
          <p:cNvSpPr/>
          <p:nvPr/>
        </p:nvSpPr>
        <p:spPr>
          <a:xfrm>
            <a:off x="4913376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9E9E9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3" name="object 663"/>
          <p:cNvSpPr/>
          <p:nvPr/>
        </p:nvSpPr>
        <p:spPr>
          <a:xfrm>
            <a:off x="4914900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9F9F9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4" name="object 664"/>
          <p:cNvSpPr/>
          <p:nvPr/>
        </p:nvSpPr>
        <p:spPr>
          <a:xfrm>
            <a:off x="4916423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5" name="object 665"/>
          <p:cNvSpPr/>
          <p:nvPr/>
        </p:nvSpPr>
        <p:spPr>
          <a:xfrm>
            <a:off x="4917947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A8A8A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6" name="object 666"/>
          <p:cNvSpPr/>
          <p:nvPr/>
        </p:nvSpPr>
        <p:spPr>
          <a:xfrm>
            <a:off x="4920996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AAAAA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7" name="object 667"/>
          <p:cNvSpPr/>
          <p:nvPr/>
        </p:nvSpPr>
        <p:spPr>
          <a:xfrm>
            <a:off x="4922520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ACACA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8" name="object 668"/>
          <p:cNvSpPr/>
          <p:nvPr/>
        </p:nvSpPr>
        <p:spPr>
          <a:xfrm>
            <a:off x="4924044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ADADA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9" name="object 669"/>
          <p:cNvSpPr/>
          <p:nvPr/>
        </p:nvSpPr>
        <p:spPr>
          <a:xfrm>
            <a:off x="4927091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B1B1B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0" name="object 670"/>
          <p:cNvSpPr/>
          <p:nvPr/>
        </p:nvSpPr>
        <p:spPr>
          <a:xfrm>
            <a:off x="4934711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B1B1B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1" name="object 671"/>
          <p:cNvSpPr/>
          <p:nvPr/>
        </p:nvSpPr>
        <p:spPr>
          <a:xfrm>
            <a:off x="4939284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AFAFA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2" name="object 672"/>
          <p:cNvSpPr/>
          <p:nvPr/>
        </p:nvSpPr>
        <p:spPr>
          <a:xfrm>
            <a:off x="4942332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8" y="997838"/>
                </a:lnTo>
                <a:lnTo>
                  <a:pt x="30098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ADADA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3" name="object 673"/>
          <p:cNvSpPr/>
          <p:nvPr/>
        </p:nvSpPr>
        <p:spPr>
          <a:xfrm>
            <a:off x="4943855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ACACA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4" name="object 674"/>
          <p:cNvSpPr/>
          <p:nvPr/>
        </p:nvSpPr>
        <p:spPr>
          <a:xfrm>
            <a:off x="4945379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AAAAA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5" name="object 675"/>
          <p:cNvSpPr/>
          <p:nvPr/>
        </p:nvSpPr>
        <p:spPr>
          <a:xfrm>
            <a:off x="4948428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6" name="object 676"/>
          <p:cNvSpPr/>
          <p:nvPr/>
        </p:nvSpPr>
        <p:spPr>
          <a:xfrm>
            <a:off x="4949952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A1A1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7" name="object 677"/>
          <p:cNvSpPr/>
          <p:nvPr/>
        </p:nvSpPr>
        <p:spPr>
          <a:xfrm>
            <a:off x="4951476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9F9F9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8" name="object 678"/>
          <p:cNvSpPr/>
          <p:nvPr/>
        </p:nvSpPr>
        <p:spPr>
          <a:xfrm>
            <a:off x="4953000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9E9E9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9" name="object 679"/>
          <p:cNvSpPr/>
          <p:nvPr/>
        </p:nvSpPr>
        <p:spPr>
          <a:xfrm>
            <a:off x="4956047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9C9C9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0" name="object 680"/>
          <p:cNvSpPr/>
          <p:nvPr/>
        </p:nvSpPr>
        <p:spPr>
          <a:xfrm>
            <a:off x="4957571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97979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1" name="object 681"/>
          <p:cNvSpPr/>
          <p:nvPr/>
        </p:nvSpPr>
        <p:spPr>
          <a:xfrm>
            <a:off x="4959096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95959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2" name="object 682"/>
          <p:cNvSpPr/>
          <p:nvPr/>
        </p:nvSpPr>
        <p:spPr>
          <a:xfrm>
            <a:off x="4960620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93939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3" name="object 683"/>
          <p:cNvSpPr/>
          <p:nvPr/>
        </p:nvSpPr>
        <p:spPr>
          <a:xfrm>
            <a:off x="4963667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4" name="object 684"/>
          <p:cNvSpPr/>
          <p:nvPr/>
        </p:nvSpPr>
        <p:spPr>
          <a:xfrm>
            <a:off x="4965191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90909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5" name="object 685"/>
          <p:cNvSpPr/>
          <p:nvPr/>
        </p:nvSpPr>
        <p:spPr>
          <a:xfrm>
            <a:off x="4966715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89898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6" name="object 686"/>
          <p:cNvSpPr/>
          <p:nvPr/>
        </p:nvSpPr>
        <p:spPr>
          <a:xfrm>
            <a:off x="4969764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87878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7" name="object 687"/>
          <p:cNvSpPr/>
          <p:nvPr/>
        </p:nvSpPr>
        <p:spPr>
          <a:xfrm>
            <a:off x="4971288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8585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8" name="object 688"/>
          <p:cNvSpPr/>
          <p:nvPr/>
        </p:nvSpPr>
        <p:spPr>
          <a:xfrm>
            <a:off x="4972811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84848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9" name="object 689"/>
          <p:cNvSpPr/>
          <p:nvPr/>
        </p:nvSpPr>
        <p:spPr>
          <a:xfrm>
            <a:off x="4974335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8282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0" name="object 690"/>
          <p:cNvSpPr/>
          <p:nvPr/>
        </p:nvSpPr>
        <p:spPr>
          <a:xfrm>
            <a:off x="4977384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1" name="object 691"/>
          <p:cNvSpPr/>
          <p:nvPr/>
        </p:nvSpPr>
        <p:spPr>
          <a:xfrm>
            <a:off x="4978908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7B7B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2" name="object 692"/>
          <p:cNvSpPr/>
          <p:nvPr/>
        </p:nvSpPr>
        <p:spPr>
          <a:xfrm>
            <a:off x="4980432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7979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3" name="object 693"/>
          <p:cNvSpPr/>
          <p:nvPr/>
        </p:nvSpPr>
        <p:spPr>
          <a:xfrm>
            <a:off x="4981955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7878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4" name="object 694"/>
          <p:cNvSpPr/>
          <p:nvPr/>
        </p:nvSpPr>
        <p:spPr>
          <a:xfrm>
            <a:off x="4985003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76767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5" name="object 695"/>
          <p:cNvSpPr/>
          <p:nvPr/>
        </p:nvSpPr>
        <p:spPr>
          <a:xfrm>
            <a:off x="4986528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71717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6" name="object 696"/>
          <p:cNvSpPr/>
          <p:nvPr/>
        </p:nvSpPr>
        <p:spPr>
          <a:xfrm>
            <a:off x="4988052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6D6D6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7" name="object 697"/>
          <p:cNvSpPr/>
          <p:nvPr/>
        </p:nvSpPr>
        <p:spPr>
          <a:xfrm>
            <a:off x="4991100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6C6C6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8" name="object 698"/>
          <p:cNvSpPr/>
          <p:nvPr/>
        </p:nvSpPr>
        <p:spPr>
          <a:xfrm>
            <a:off x="4992623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6A6A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9" name="object 699"/>
          <p:cNvSpPr/>
          <p:nvPr/>
        </p:nvSpPr>
        <p:spPr>
          <a:xfrm>
            <a:off x="4994147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68686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0" name="object 700"/>
          <p:cNvSpPr/>
          <p:nvPr/>
        </p:nvSpPr>
        <p:spPr>
          <a:xfrm>
            <a:off x="4995671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1" name="object 701"/>
          <p:cNvSpPr/>
          <p:nvPr/>
        </p:nvSpPr>
        <p:spPr>
          <a:xfrm>
            <a:off x="4998720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6161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2" name="object 702"/>
          <p:cNvSpPr/>
          <p:nvPr/>
        </p:nvSpPr>
        <p:spPr>
          <a:xfrm>
            <a:off x="5000244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5F5F5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3" name="object 703"/>
          <p:cNvSpPr/>
          <p:nvPr/>
        </p:nvSpPr>
        <p:spPr>
          <a:xfrm>
            <a:off x="5001767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4" name="object 704"/>
          <p:cNvSpPr/>
          <p:nvPr/>
        </p:nvSpPr>
        <p:spPr>
          <a:xfrm>
            <a:off x="5003291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5A5A5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5" name="object 705"/>
          <p:cNvSpPr/>
          <p:nvPr/>
        </p:nvSpPr>
        <p:spPr>
          <a:xfrm>
            <a:off x="5006340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57575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6" name="object 706"/>
          <p:cNvSpPr/>
          <p:nvPr/>
        </p:nvSpPr>
        <p:spPr>
          <a:xfrm>
            <a:off x="5007864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53535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7" name="object 707"/>
          <p:cNvSpPr/>
          <p:nvPr/>
        </p:nvSpPr>
        <p:spPr>
          <a:xfrm>
            <a:off x="5009388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5252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8" name="object 708"/>
          <p:cNvSpPr/>
          <p:nvPr/>
        </p:nvSpPr>
        <p:spPr>
          <a:xfrm>
            <a:off x="5012435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505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9" name="object 709"/>
          <p:cNvSpPr/>
          <p:nvPr/>
        </p:nvSpPr>
        <p:spPr>
          <a:xfrm>
            <a:off x="5013959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4E4E4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0" name="object 710"/>
          <p:cNvSpPr/>
          <p:nvPr/>
        </p:nvSpPr>
        <p:spPr>
          <a:xfrm>
            <a:off x="5015484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4B4B4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1" name="object 711"/>
          <p:cNvSpPr/>
          <p:nvPr/>
        </p:nvSpPr>
        <p:spPr>
          <a:xfrm>
            <a:off x="5017008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49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2" name="object 712"/>
          <p:cNvSpPr/>
          <p:nvPr/>
        </p:nvSpPr>
        <p:spPr>
          <a:xfrm>
            <a:off x="5020055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4646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3" name="object 713"/>
          <p:cNvSpPr/>
          <p:nvPr/>
        </p:nvSpPr>
        <p:spPr>
          <a:xfrm>
            <a:off x="5021579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4" name="object 714"/>
          <p:cNvSpPr/>
          <p:nvPr/>
        </p:nvSpPr>
        <p:spPr>
          <a:xfrm>
            <a:off x="5023103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5" name="object 715"/>
          <p:cNvSpPr/>
          <p:nvPr/>
        </p:nvSpPr>
        <p:spPr>
          <a:xfrm>
            <a:off x="5024628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3D3D3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6" name="object 716"/>
          <p:cNvSpPr/>
          <p:nvPr/>
        </p:nvSpPr>
        <p:spPr>
          <a:xfrm>
            <a:off x="5027676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3B3B3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7" name="object 717"/>
          <p:cNvSpPr/>
          <p:nvPr/>
        </p:nvSpPr>
        <p:spPr>
          <a:xfrm>
            <a:off x="5029200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38383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8" name="object 718"/>
          <p:cNvSpPr/>
          <p:nvPr/>
        </p:nvSpPr>
        <p:spPr>
          <a:xfrm>
            <a:off x="5030723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38383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9" name="object 719"/>
          <p:cNvSpPr/>
          <p:nvPr/>
        </p:nvSpPr>
        <p:spPr>
          <a:xfrm>
            <a:off x="4844796" y="2673095"/>
            <a:ext cx="180340" cy="982980"/>
          </a:xfrm>
          <a:custGeom>
            <a:avLst/>
            <a:gdLst/>
            <a:ahLst/>
            <a:cxnLst/>
            <a:rect l="l" t="t" r="r" b="b"/>
            <a:pathLst>
              <a:path w="180339" h="982979">
                <a:moveTo>
                  <a:pt x="0" y="982979"/>
                </a:moveTo>
                <a:lnTo>
                  <a:pt x="179832" y="982979"/>
                </a:lnTo>
                <a:lnTo>
                  <a:pt x="179832" y="0"/>
                </a:lnTo>
                <a:lnTo>
                  <a:pt x="0" y="0"/>
                </a:lnTo>
                <a:lnTo>
                  <a:pt x="0" y="982979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0" name="object 720"/>
          <p:cNvSpPr/>
          <p:nvPr/>
        </p:nvSpPr>
        <p:spPr>
          <a:xfrm>
            <a:off x="5384291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38383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1" name="object 721"/>
          <p:cNvSpPr/>
          <p:nvPr/>
        </p:nvSpPr>
        <p:spPr>
          <a:xfrm>
            <a:off x="5385815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2" name="object 722"/>
          <p:cNvSpPr/>
          <p:nvPr/>
        </p:nvSpPr>
        <p:spPr>
          <a:xfrm>
            <a:off x="5388864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3D3D3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3" name="object 723"/>
          <p:cNvSpPr/>
          <p:nvPr/>
        </p:nvSpPr>
        <p:spPr>
          <a:xfrm>
            <a:off x="5390388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4" name="object 724"/>
          <p:cNvSpPr/>
          <p:nvPr/>
        </p:nvSpPr>
        <p:spPr>
          <a:xfrm>
            <a:off x="5391911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5" name="object 725"/>
          <p:cNvSpPr/>
          <p:nvPr/>
        </p:nvSpPr>
        <p:spPr>
          <a:xfrm>
            <a:off x="5393435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4646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6" name="object 726"/>
          <p:cNvSpPr/>
          <p:nvPr/>
        </p:nvSpPr>
        <p:spPr>
          <a:xfrm>
            <a:off x="5396484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47474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7" name="object 727"/>
          <p:cNvSpPr/>
          <p:nvPr/>
        </p:nvSpPr>
        <p:spPr>
          <a:xfrm>
            <a:off x="5398008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4B4B4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8" name="object 728"/>
          <p:cNvSpPr/>
          <p:nvPr/>
        </p:nvSpPr>
        <p:spPr>
          <a:xfrm>
            <a:off x="5399532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4E4E4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9" name="object 729"/>
          <p:cNvSpPr/>
          <p:nvPr/>
        </p:nvSpPr>
        <p:spPr>
          <a:xfrm>
            <a:off x="5401055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505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0" name="object 730"/>
          <p:cNvSpPr/>
          <p:nvPr/>
        </p:nvSpPr>
        <p:spPr>
          <a:xfrm>
            <a:off x="5404103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5252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1" name="object 731"/>
          <p:cNvSpPr/>
          <p:nvPr/>
        </p:nvSpPr>
        <p:spPr>
          <a:xfrm>
            <a:off x="5405628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53535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2" name="object 732"/>
          <p:cNvSpPr/>
          <p:nvPr/>
        </p:nvSpPr>
        <p:spPr>
          <a:xfrm>
            <a:off x="5407152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57575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3" name="object 733"/>
          <p:cNvSpPr/>
          <p:nvPr/>
        </p:nvSpPr>
        <p:spPr>
          <a:xfrm>
            <a:off x="5410200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5A5A5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4" name="object 734"/>
          <p:cNvSpPr/>
          <p:nvPr/>
        </p:nvSpPr>
        <p:spPr>
          <a:xfrm>
            <a:off x="5411723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5" name="object 735"/>
          <p:cNvSpPr/>
          <p:nvPr/>
        </p:nvSpPr>
        <p:spPr>
          <a:xfrm>
            <a:off x="5413247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5F5F5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6" name="object 736"/>
          <p:cNvSpPr/>
          <p:nvPr/>
        </p:nvSpPr>
        <p:spPr>
          <a:xfrm>
            <a:off x="5414771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6161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7" name="object 737"/>
          <p:cNvSpPr/>
          <p:nvPr/>
        </p:nvSpPr>
        <p:spPr>
          <a:xfrm>
            <a:off x="5417820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8" name="object 738"/>
          <p:cNvSpPr/>
          <p:nvPr/>
        </p:nvSpPr>
        <p:spPr>
          <a:xfrm>
            <a:off x="5419344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68686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9" name="object 739"/>
          <p:cNvSpPr/>
          <p:nvPr/>
        </p:nvSpPr>
        <p:spPr>
          <a:xfrm>
            <a:off x="5420867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6A6A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0" name="object 740"/>
          <p:cNvSpPr/>
          <p:nvPr/>
        </p:nvSpPr>
        <p:spPr>
          <a:xfrm>
            <a:off x="5422391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6C6C6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1" name="object 741"/>
          <p:cNvSpPr/>
          <p:nvPr/>
        </p:nvSpPr>
        <p:spPr>
          <a:xfrm>
            <a:off x="5425440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6D6D6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2" name="object 742"/>
          <p:cNvSpPr/>
          <p:nvPr/>
        </p:nvSpPr>
        <p:spPr>
          <a:xfrm>
            <a:off x="5426964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6F6F6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3" name="object 743"/>
          <p:cNvSpPr/>
          <p:nvPr/>
        </p:nvSpPr>
        <p:spPr>
          <a:xfrm>
            <a:off x="5428488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76767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4" name="object 744"/>
          <p:cNvSpPr/>
          <p:nvPr/>
        </p:nvSpPr>
        <p:spPr>
          <a:xfrm>
            <a:off x="5431535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7878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5" name="object 745"/>
          <p:cNvSpPr/>
          <p:nvPr/>
        </p:nvSpPr>
        <p:spPr>
          <a:xfrm>
            <a:off x="5433059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7979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6" name="object 746"/>
          <p:cNvSpPr/>
          <p:nvPr/>
        </p:nvSpPr>
        <p:spPr>
          <a:xfrm>
            <a:off x="5434584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7B7B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7" name="object 747"/>
          <p:cNvSpPr/>
          <p:nvPr/>
        </p:nvSpPr>
        <p:spPr>
          <a:xfrm>
            <a:off x="5436108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7D7D7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8" name="object 748"/>
          <p:cNvSpPr/>
          <p:nvPr/>
        </p:nvSpPr>
        <p:spPr>
          <a:xfrm>
            <a:off x="5439155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8282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9" name="object 749"/>
          <p:cNvSpPr/>
          <p:nvPr/>
        </p:nvSpPr>
        <p:spPr>
          <a:xfrm>
            <a:off x="5440679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84848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0" name="object 750"/>
          <p:cNvSpPr/>
          <p:nvPr/>
        </p:nvSpPr>
        <p:spPr>
          <a:xfrm>
            <a:off x="5442203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8585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1" name="object 751"/>
          <p:cNvSpPr/>
          <p:nvPr/>
        </p:nvSpPr>
        <p:spPr>
          <a:xfrm>
            <a:off x="5443728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87878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2" name="object 752"/>
          <p:cNvSpPr/>
          <p:nvPr/>
        </p:nvSpPr>
        <p:spPr>
          <a:xfrm>
            <a:off x="5446776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89898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3" name="object 753"/>
          <p:cNvSpPr/>
          <p:nvPr/>
        </p:nvSpPr>
        <p:spPr>
          <a:xfrm>
            <a:off x="5448300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90909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4" name="object 754"/>
          <p:cNvSpPr/>
          <p:nvPr/>
        </p:nvSpPr>
        <p:spPr>
          <a:xfrm>
            <a:off x="5449823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5" name="object 755"/>
          <p:cNvSpPr/>
          <p:nvPr/>
        </p:nvSpPr>
        <p:spPr>
          <a:xfrm>
            <a:off x="5452871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93939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6" name="object 756"/>
          <p:cNvSpPr/>
          <p:nvPr/>
        </p:nvSpPr>
        <p:spPr>
          <a:xfrm>
            <a:off x="5454396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95959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7" name="object 757"/>
          <p:cNvSpPr/>
          <p:nvPr/>
        </p:nvSpPr>
        <p:spPr>
          <a:xfrm>
            <a:off x="5455920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97979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8" name="object 758"/>
          <p:cNvSpPr/>
          <p:nvPr/>
        </p:nvSpPr>
        <p:spPr>
          <a:xfrm>
            <a:off x="5457444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9C9C9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9" name="object 759"/>
          <p:cNvSpPr/>
          <p:nvPr/>
        </p:nvSpPr>
        <p:spPr>
          <a:xfrm>
            <a:off x="5460491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9E9E9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0" name="object 760"/>
          <p:cNvSpPr/>
          <p:nvPr/>
        </p:nvSpPr>
        <p:spPr>
          <a:xfrm>
            <a:off x="5462015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9F9F9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1" name="object 761"/>
          <p:cNvSpPr/>
          <p:nvPr/>
        </p:nvSpPr>
        <p:spPr>
          <a:xfrm>
            <a:off x="5463540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A1A1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2" name="object 762"/>
          <p:cNvSpPr/>
          <p:nvPr/>
        </p:nvSpPr>
        <p:spPr>
          <a:xfrm>
            <a:off x="5465064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3" name="object 763"/>
          <p:cNvSpPr/>
          <p:nvPr/>
        </p:nvSpPr>
        <p:spPr>
          <a:xfrm>
            <a:off x="5468111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A8A8A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4" name="object 764"/>
          <p:cNvSpPr/>
          <p:nvPr/>
        </p:nvSpPr>
        <p:spPr>
          <a:xfrm>
            <a:off x="5469635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ACACA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5" name="object 765"/>
          <p:cNvSpPr/>
          <p:nvPr/>
        </p:nvSpPr>
        <p:spPr>
          <a:xfrm>
            <a:off x="5471159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ADADA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6" name="object 766"/>
          <p:cNvSpPr/>
          <p:nvPr/>
        </p:nvSpPr>
        <p:spPr>
          <a:xfrm>
            <a:off x="5474208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AFAFA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7" name="object 767"/>
          <p:cNvSpPr/>
          <p:nvPr/>
        </p:nvSpPr>
        <p:spPr>
          <a:xfrm>
            <a:off x="5475732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8" y="997838"/>
                </a:lnTo>
                <a:lnTo>
                  <a:pt x="30098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B1B1B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8" name="object 768"/>
          <p:cNvSpPr/>
          <p:nvPr/>
        </p:nvSpPr>
        <p:spPr>
          <a:xfrm>
            <a:off x="5481828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B1B1B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9" name="object 769"/>
          <p:cNvSpPr/>
          <p:nvPr/>
        </p:nvSpPr>
        <p:spPr>
          <a:xfrm>
            <a:off x="5489447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ADADA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0" name="object 770"/>
          <p:cNvSpPr/>
          <p:nvPr/>
        </p:nvSpPr>
        <p:spPr>
          <a:xfrm>
            <a:off x="5490971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ACACA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1" name="object 771"/>
          <p:cNvSpPr/>
          <p:nvPr/>
        </p:nvSpPr>
        <p:spPr>
          <a:xfrm>
            <a:off x="5492496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AAAAA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2" name="object 772"/>
          <p:cNvSpPr/>
          <p:nvPr/>
        </p:nvSpPr>
        <p:spPr>
          <a:xfrm>
            <a:off x="5495544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8" y="997838"/>
                </a:lnTo>
                <a:lnTo>
                  <a:pt x="30098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A8A8A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3" name="object 773"/>
          <p:cNvSpPr/>
          <p:nvPr/>
        </p:nvSpPr>
        <p:spPr>
          <a:xfrm>
            <a:off x="5497067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4" name="object 774"/>
          <p:cNvSpPr/>
          <p:nvPr/>
        </p:nvSpPr>
        <p:spPr>
          <a:xfrm>
            <a:off x="5498591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A1A1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5" name="object 775"/>
          <p:cNvSpPr/>
          <p:nvPr/>
        </p:nvSpPr>
        <p:spPr>
          <a:xfrm>
            <a:off x="5500115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9E9E9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6" name="object 776"/>
          <p:cNvSpPr/>
          <p:nvPr/>
        </p:nvSpPr>
        <p:spPr>
          <a:xfrm>
            <a:off x="5503164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9C9C9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7" name="object 777"/>
          <p:cNvSpPr/>
          <p:nvPr/>
        </p:nvSpPr>
        <p:spPr>
          <a:xfrm>
            <a:off x="5504688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9A9A9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8" name="object 778"/>
          <p:cNvSpPr/>
          <p:nvPr/>
        </p:nvSpPr>
        <p:spPr>
          <a:xfrm>
            <a:off x="5506211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97979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9" name="object 779"/>
          <p:cNvSpPr/>
          <p:nvPr/>
        </p:nvSpPr>
        <p:spPr>
          <a:xfrm>
            <a:off x="5507735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95959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0" name="object 780"/>
          <p:cNvSpPr/>
          <p:nvPr/>
        </p:nvSpPr>
        <p:spPr>
          <a:xfrm>
            <a:off x="5510784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1" name="object 781"/>
          <p:cNvSpPr/>
          <p:nvPr/>
        </p:nvSpPr>
        <p:spPr>
          <a:xfrm>
            <a:off x="5512308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90909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2" name="object 782"/>
          <p:cNvSpPr/>
          <p:nvPr/>
        </p:nvSpPr>
        <p:spPr>
          <a:xfrm>
            <a:off x="5513832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8E8E8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3" name="object 783"/>
          <p:cNvSpPr/>
          <p:nvPr/>
        </p:nvSpPr>
        <p:spPr>
          <a:xfrm>
            <a:off x="5516879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89898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4" name="object 784"/>
          <p:cNvSpPr/>
          <p:nvPr/>
        </p:nvSpPr>
        <p:spPr>
          <a:xfrm>
            <a:off x="5518403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87878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5" name="object 785"/>
          <p:cNvSpPr/>
          <p:nvPr/>
        </p:nvSpPr>
        <p:spPr>
          <a:xfrm>
            <a:off x="5519928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84848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6" name="object 786"/>
          <p:cNvSpPr/>
          <p:nvPr/>
        </p:nvSpPr>
        <p:spPr>
          <a:xfrm>
            <a:off x="5521452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8282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7" name="object 787"/>
          <p:cNvSpPr/>
          <p:nvPr/>
        </p:nvSpPr>
        <p:spPr>
          <a:xfrm>
            <a:off x="5524500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8" name="object 788"/>
          <p:cNvSpPr/>
          <p:nvPr/>
        </p:nvSpPr>
        <p:spPr>
          <a:xfrm>
            <a:off x="5526023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7D7D7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9" name="object 789"/>
          <p:cNvSpPr/>
          <p:nvPr/>
        </p:nvSpPr>
        <p:spPr>
          <a:xfrm>
            <a:off x="5527547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7B7B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0" name="object 790"/>
          <p:cNvSpPr/>
          <p:nvPr/>
        </p:nvSpPr>
        <p:spPr>
          <a:xfrm>
            <a:off x="5529071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7878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1" name="object 791"/>
          <p:cNvSpPr/>
          <p:nvPr/>
        </p:nvSpPr>
        <p:spPr>
          <a:xfrm>
            <a:off x="5532120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76767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2" name="object 792"/>
          <p:cNvSpPr/>
          <p:nvPr/>
        </p:nvSpPr>
        <p:spPr>
          <a:xfrm>
            <a:off x="5533644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71717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3" name="object 793"/>
          <p:cNvSpPr/>
          <p:nvPr/>
        </p:nvSpPr>
        <p:spPr>
          <a:xfrm>
            <a:off x="5535167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6F6F6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4" name="object 794"/>
          <p:cNvSpPr/>
          <p:nvPr/>
        </p:nvSpPr>
        <p:spPr>
          <a:xfrm>
            <a:off x="5538215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6D6D6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5" name="object 795"/>
          <p:cNvSpPr/>
          <p:nvPr/>
        </p:nvSpPr>
        <p:spPr>
          <a:xfrm>
            <a:off x="5539740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6C6C6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6" name="object 796"/>
          <p:cNvSpPr/>
          <p:nvPr/>
        </p:nvSpPr>
        <p:spPr>
          <a:xfrm>
            <a:off x="5541264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68686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7" name="object 797"/>
          <p:cNvSpPr/>
          <p:nvPr/>
        </p:nvSpPr>
        <p:spPr>
          <a:xfrm>
            <a:off x="5542788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8" name="object 798"/>
          <p:cNvSpPr/>
          <p:nvPr/>
        </p:nvSpPr>
        <p:spPr>
          <a:xfrm>
            <a:off x="5545835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63636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9" name="object 799"/>
          <p:cNvSpPr/>
          <p:nvPr/>
        </p:nvSpPr>
        <p:spPr>
          <a:xfrm>
            <a:off x="5547359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6161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0" name="object 800"/>
          <p:cNvSpPr/>
          <p:nvPr/>
        </p:nvSpPr>
        <p:spPr>
          <a:xfrm>
            <a:off x="5548884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5F5F5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1" name="object 801"/>
          <p:cNvSpPr/>
          <p:nvPr/>
        </p:nvSpPr>
        <p:spPr>
          <a:xfrm>
            <a:off x="5550408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5A5A5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2" name="object 802"/>
          <p:cNvSpPr/>
          <p:nvPr/>
        </p:nvSpPr>
        <p:spPr>
          <a:xfrm>
            <a:off x="5553455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57575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3" name="object 803"/>
          <p:cNvSpPr/>
          <p:nvPr/>
        </p:nvSpPr>
        <p:spPr>
          <a:xfrm>
            <a:off x="5554979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55555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4" name="object 804"/>
          <p:cNvSpPr/>
          <p:nvPr/>
        </p:nvSpPr>
        <p:spPr>
          <a:xfrm>
            <a:off x="5556503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53535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5" name="object 805"/>
          <p:cNvSpPr/>
          <p:nvPr/>
        </p:nvSpPr>
        <p:spPr>
          <a:xfrm>
            <a:off x="5559552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5252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6" name="object 806"/>
          <p:cNvSpPr/>
          <p:nvPr/>
        </p:nvSpPr>
        <p:spPr>
          <a:xfrm>
            <a:off x="5561076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4E4E4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7" name="object 807"/>
          <p:cNvSpPr/>
          <p:nvPr/>
        </p:nvSpPr>
        <p:spPr>
          <a:xfrm>
            <a:off x="5562600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4B4B4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8" name="object 808"/>
          <p:cNvSpPr/>
          <p:nvPr/>
        </p:nvSpPr>
        <p:spPr>
          <a:xfrm>
            <a:off x="5564123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49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9" name="object 809"/>
          <p:cNvSpPr/>
          <p:nvPr/>
        </p:nvSpPr>
        <p:spPr>
          <a:xfrm>
            <a:off x="5567171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47474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0" name="object 810"/>
          <p:cNvSpPr/>
          <p:nvPr/>
        </p:nvSpPr>
        <p:spPr>
          <a:xfrm>
            <a:off x="5568696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4646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1" name="object 811"/>
          <p:cNvSpPr/>
          <p:nvPr/>
        </p:nvSpPr>
        <p:spPr>
          <a:xfrm>
            <a:off x="5570220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2" name="object 812"/>
          <p:cNvSpPr/>
          <p:nvPr/>
        </p:nvSpPr>
        <p:spPr>
          <a:xfrm>
            <a:off x="5571744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3D3D3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3" name="object 813"/>
          <p:cNvSpPr/>
          <p:nvPr/>
        </p:nvSpPr>
        <p:spPr>
          <a:xfrm>
            <a:off x="5574791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3B3B3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4" name="object 814"/>
          <p:cNvSpPr/>
          <p:nvPr/>
        </p:nvSpPr>
        <p:spPr>
          <a:xfrm>
            <a:off x="5576315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5" name="object 815"/>
          <p:cNvSpPr/>
          <p:nvPr/>
        </p:nvSpPr>
        <p:spPr>
          <a:xfrm>
            <a:off x="5577840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38383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6" name="object 816"/>
          <p:cNvSpPr/>
          <p:nvPr/>
        </p:nvSpPr>
        <p:spPr>
          <a:xfrm>
            <a:off x="5580888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38383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7" name="object 817"/>
          <p:cNvSpPr/>
          <p:nvPr/>
        </p:nvSpPr>
        <p:spPr>
          <a:xfrm>
            <a:off x="5393435" y="2673095"/>
            <a:ext cx="181610" cy="982980"/>
          </a:xfrm>
          <a:custGeom>
            <a:avLst/>
            <a:gdLst/>
            <a:ahLst/>
            <a:cxnLst/>
            <a:rect l="l" t="t" r="r" b="b"/>
            <a:pathLst>
              <a:path w="181610" h="982979">
                <a:moveTo>
                  <a:pt x="0" y="982979"/>
                </a:moveTo>
                <a:lnTo>
                  <a:pt x="181355" y="982979"/>
                </a:lnTo>
                <a:lnTo>
                  <a:pt x="181355" y="0"/>
                </a:lnTo>
                <a:lnTo>
                  <a:pt x="0" y="0"/>
                </a:lnTo>
                <a:lnTo>
                  <a:pt x="0" y="982979"/>
                </a:lnTo>
                <a:close/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8" name="object 818"/>
          <p:cNvSpPr/>
          <p:nvPr/>
        </p:nvSpPr>
        <p:spPr>
          <a:xfrm>
            <a:off x="5657088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38383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9" name="object 819"/>
          <p:cNvSpPr/>
          <p:nvPr/>
        </p:nvSpPr>
        <p:spPr>
          <a:xfrm>
            <a:off x="5660135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0" name="object 820"/>
          <p:cNvSpPr/>
          <p:nvPr/>
        </p:nvSpPr>
        <p:spPr>
          <a:xfrm>
            <a:off x="5661659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3B3B3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1" name="object 821"/>
          <p:cNvSpPr/>
          <p:nvPr/>
        </p:nvSpPr>
        <p:spPr>
          <a:xfrm>
            <a:off x="5663184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2" name="object 822"/>
          <p:cNvSpPr/>
          <p:nvPr/>
        </p:nvSpPr>
        <p:spPr>
          <a:xfrm>
            <a:off x="5666232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8" y="997838"/>
                </a:lnTo>
                <a:lnTo>
                  <a:pt x="30098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3" name="object 823"/>
          <p:cNvSpPr/>
          <p:nvPr/>
        </p:nvSpPr>
        <p:spPr>
          <a:xfrm>
            <a:off x="5667755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4646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4" name="object 824"/>
          <p:cNvSpPr/>
          <p:nvPr/>
        </p:nvSpPr>
        <p:spPr>
          <a:xfrm>
            <a:off x="5669279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47474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5" name="object 825"/>
          <p:cNvSpPr/>
          <p:nvPr/>
        </p:nvSpPr>
        <p:spPr>
          <a:xfrm>
            <a:off x="5670803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49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6" name="object 826"/>
          <p:cNvSpPr/>
          <p:nvPr/>
        </p:nvSpPr>
        <p:spPr>
          <a:xfrm>
            <a:off x="5673852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4E4E4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7" name="object 827"/>
          <p:cNvSpPr/>
          <p:nvPr/>
        </p:nvSpPr>
        <p:spPr>
          <a:xfrm>
            <a:off x="5675376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505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8" name="object 828"/>
          <p:cNvSpPr/>
          <p:nvPr/>
        </p:nvSpPr>
        <p:spPr>
          <a:xfrm>
            <a:off x="5676900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5252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9" name="object 829"/>
          <p:cNvSpPr/>
          <p:nvPr/>
        </p:nvSpPr>
        <p:spPr>
          <a:xfrm>
            <a:off x="5679947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53535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0" name="object 830"/>
          <p:cNvSpPr/>
          <p:nvPr/>
        </p:nvSpPr>
        <p:spPr>
          <a:xfrm>
            <a:off x="5681471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55555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1" name="object 831"/>
          <p:cNvSpPr/>
          <p:nvPr/>
        </p:nvSpPr>
        <p:spPr>
          <a:xfrm>
            <a:off x="5682996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5A5A5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2" name="object 832"/>
          <p:cNvSpPr/>
          <p:nvPr/>
        </p:nvSpPr>
        <p:spPr>
          <a:xfrm>
            <a:off x="5684520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3" name="object 833"/>
          <p:cNvSpPr/>
          <p:nvPr/>
        </p:nvSpPr>
        <p:spPr>
          <a:xfrm>
            <a:off x="5687567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5F5F5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4" name="object 834"/>
          <p:cNvSpPr/>
          <p:nvPr/>
        </p:nvSpPr>
        <p:spPr>
          <a:xfrm>
            <a:off x="5689091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6161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5" name="object 835"/>
          <p:cNvSpPr/>
          <p:nvPr/>
        </p:nvSpPr>
        <p:spPr>
          <a:xfrm>
            <a:off x="5690615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63636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6" name="object 836"/>
          <p:cNvSpPr/>
          <p:nvPr/>
        </p:nvSpPr>
        <p:spPr>
          <a:xfrm>
            <a:off x="5692140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7" name="object 837"/>
          <p:cNvSpPr/>
          <p:nvPr/>
        </p:nvSpPr>
        <p:spPr>
          <a:xfrm>
            <a:off x="5695188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6A6A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8" name="object 838"/>
          <p:cNvSpPr/>
          <p:nvPr/>
        </p:nvSpPr>
        <p:spPr>
          <a:xfrm>
            <a:off x="5696711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6C6C6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9" name="object 839"/>
          <p:cNvSpPr/>
          <p:nvPr/>
        </p:nvSpPr>
        <p:spPr>
          <a:xfrm>
            <a:off x="5698235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6D6D6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0" name="object 840"/>
          <p:cNvSpPr/>
          <p:nvPr/>
        </p:nvSpPr>
        <p:spPr>
          <a:xfrm>
            <a:off x="5701284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6F6F6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1" name="object 841"/>
          <p:cNvSpPr/>
          <p:nvPr/>
        </p:nvSpPr>
        <p:spPr>
          <a:xfrm>
            <a:off x="5702808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71717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2" name="object 842"/>
          <p:cNvSpPr/>
          <p:nvPr/>
        </p:nvSpPr>
        <p:spPr>
          <a:xfrm>
            <a:off x="5704332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7878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3" name="object 843"/>
          <p:cNvSpPr/>
          <p:nvPr/>
        </p:nvSpPr>
        <p:spPr>
          <a:xfrm>
            <a:off x="5705855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7979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4" name="object 844"/>
          <p:cNvSpPr/>
          <p:nvPr/>
        </p:nvSpPr>
        <p:spPr>
          <a:xfrm>
            <a:off x="5708903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7B7B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5" name="object 845"/>
          <p:cNvSpPr/>
          <p:nvPr/>
        </p:nvSpPr>
        <p:spPr>
          <a:xfrm>
            <a:off x="5710428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7D7D7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6" name="object 846"/>
          <p:cNvSpPr/>
          <p:nvPr/>
        </p:nvSpPr>
        <p:spPr>
          <a:xfrm>
            <a:off x="5711952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7" name="object 847"/>
          <p:cNvSpPr/>
          <p:nvPr/>
        </p:nvSpPr>
        <p:spPr>
          <a:xfrm>
            <a:off x="5713476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84848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8" name="object 848"/>
          <p:cNvSpPr/>
          <p:nvPr/>
        </p:nvSpPr>
        <p:spPr>
          <a:xfrm>
            <a:off x="5716523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8585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9" name="object 849"/>
          <p:cNvSpPr/>
          <p:nvPr/>
        </p:nvSpPr>
        <p:spPr>
          <a:xfrm>
            <a:off x="5718047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87878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0" name="object 850"/>
          <p:cNvSpPr/>
          <p:nvPr/>
        </p:nvSpPr>
        <p:spPr>
          <a:xfrm>
            <a:off x="5719571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89898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1" name="object 851"/>
          <p:cNvSpPr/>
          <p:nvPr/>
        </p:nvSpPr>
        <p:spPr>
          <a:xfrm>
            <a:off x="5722620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8E8E8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2" name="object 852"/>
          <p:cNvSpPr/>
          <p:nvPr/>
        </p:nvSpPr>
        <p:spPr>
          <a:xfrm>
            <a:off x="5724144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8" y="997838"/>
                </a:lnTo>
                <a:lnTo>
                  <a:pt x="30098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90909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3" name="object 853"/>
          <p:cNvSpPr/>
          <p:nvPr/>
        </p:nvSpPr>
        <p:spPr>
          <a:xfrm>
            <a:off x="5725667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93939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4" name="object 854"/>
          <p:cNvSpPr/>
          <p:nvPr/>
        </p:nvSpPr>
        <p:spPr>
          <a:xfrm>
            <a:off x="5727191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95959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5" name="object 855"/>
          <p:cNvSpPr/>
          <p:nvPr/>
        </p:nvSpPr>
        <p:spPr>
          <a:xfrm>
            <a:off x="5730240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97979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6" name="object 856"/>
          <p:cNvSpPr/>
          <p:nvPr/>
        </p:nvSpPr>
        <p:spPr>
          <a:xfrm>
            <a:off x="5731764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9A9A9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7" name="object 857"/>
          <p:cNvSpPr/>
          <p:nvPr/>
        </p:nvSpPr>
        <p:spPr>
          <a:xfrm>
            <a:off x="5733288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9C9C9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8" name="object 858"/>
          <p:cNvSpPr/>
          <p:nvPr/>
        </p:nvSpPr>
        <p:spPr>
          <a:xfrm>
            <a:off x="5734811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9F9F9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9" name="object 859"/>
          <p:cNvSpPr/>
          <p:nvPr/>
        </p:nvSpPr>
        <p:spPr>
          <a:xfrm>
            <a:off x="5737859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A1A1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0" name="object 860"/>
          <p:cNvSpPr/>
          <p:nvPr/>
        </p:nvSpPr>
        <p:spPr>
          <a:xfrm>
            <a:off x="5739384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1" name="object 861"/>
          <p:cNvSpPr/>
          <p:nvPr/>
        </p:nvSpPr>
        <p:spPr>
          <a:xfrm>
            <a:off x="5740908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A8A8A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2" name="object 862"/>
          <p:cNvSpPr/>
          <p:nvPr/>
        </p:nvSpPr>
        <p:spPr>
          <a:xfrm>
            <a:off x="5743955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AAAAA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3" name="object 863"/>
          <p:cNvSpPr/>
          <p:nvPr/>
        </p:nvSpPr>
        <p:spPr>
          <a:xfrm>
            <a:off x="5745479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ADADA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4" name="object 864"/>
          <p:cNvSpPr/>
          <p:nvPr/>
        </p:nvSpPr>
        <p:spPr>
          <a:xfrm>
            <a:off x="5747003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AFAFA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5" name="object 865"/>
          <p:cNvSpPr/>
          <p:nvPr/>
        </p:nvSpPr>
        <p:spPr>
          <a:xfrm>
            <a:off x="5748528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B1B1B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6" name="object 866"/>
          <p:cNvSpPr/>
          <p:nvPr/>
        </p:nvSpPr>
        <p:spPr>
          <a:xfrm>
            <a:off x="5754623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B1B1B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7" name="object 867"/>
          <p:cNvSpPr/>
          <p:nvPr/>
        </p:nvSpPr>
        <p:spPr>
          <a:xfrm>
            <a:off x="5762244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AFAFA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8" name="object 868"/>
          <p:cNvSpPr/>
          <p:nvPr/>
        </p:nvSpPr>
        <p:spPr>
          <a:xfrm>
            <a:off x="5765291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ADADA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9" name="object 869"/>
          <p:cNvSpPr/>
          <p:nvPr/>
        </p:nvSpPr>
        <p:spPr>
          <a:xfrm>
            <a:off x="5766815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AAAAA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0" name="object 870"/>
          <p:cNvSpPr/>
          <p:nvPr/>
        </p:nvSpPr>
        <p:spPr>
          <a:xfrm>
            <a:off x="5768340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A8A8A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1" name="object 871"/>
          <p:cNvSpPr/>
          <p:nvPr/>
        </p:nvSpPr>
        <p:spPr>
          <a:xfrm>
            <a:off x="5769864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2" name="object 872"/>
          <p:cNvSpPr/>
          <p:nvPr/>
        </p:nvSpPr>
        <p:spPr>
          <a:xfrm>
            <a:off x="5772911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A1A1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3" name="object 873"/>
          <p:cNvSpPr/>
          <p:nvPr/>
        </p:nvSpPr>
        <p:spPr>
          <a:xfrm>
            <a:off x="5774435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9F9F9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4" name="object 874"/>
          <p:cNvSpPr/>
          <p:nvPr/>
        </p:nvSpPr>
        <p:spPr>
          <a:xfrm>
            <a:off x="5775959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9C9C9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5" name="object 875"/>
          <p:cNvSpPr/>
          <p:nvPr/>
        </p:nvSpPr>
        <p:spPr>
          <a:xfrm>
            <a:off x="5777484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9A9A9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6" name="object 876"/>
          <p:cNvSpPr/>
          <p:nvPr/>
        </p:nvSpPr>
        <p:spPr>
          <a:xfrm>
            <a:off x="5780532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8" y="997838"/>
                </a:lnTo>
                <a:lnTo>
                  <a:pt x="30098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97979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7" name="object 877"/>
          <p:cNvSpPr/>
          <p:nvPr/>
        </p:nvSpPr>
        <p:spPr>
          <a:xfrm>
            <a:off x="5782055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95959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8" name="object 878"/>
          <p:cNvSpPr/>
          <p:nvPr/>
        </p:nvSpPr>
        <p:spPr>
          <a:xfrm>
            <a:off x="5783579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93939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9" name="object 879"/>
          <p:cNvSpPr/>
          <p:nvPr/>
        </p:nvSpPr>
        <p:spPr>
          <a:xfrm>
            <a:off x="5786628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90909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0" name="object 880"/>
          <p:cNvSpPr/>
          <p:nvPr/>
        </p:nvSpPr>
        <p:spPr>
          <a:xfrm>
            <a:off x="5788152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8E8E8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1" name="object 881"/>
          <p:cNvSpPr/>
          <p:nvPr/>
        </p:nvSpPr>
        <p:spPr>
          <a:xfrm>
            <a:off x="5789676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89898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2" name="object 882"/>
          <p:cNvSpPr/>
          <p:nvPr/>
        </p:nvSpPr>
        <p:spPr>
          <a:xfrm>
            <a:off x="5791200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87878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3" name="object 883"/>
          <p:cNvSpPr/>
          <p:nvPr/>
        </p:nvSpPr>
        <p:spPr>
          <a:xfrm>
            <a:off x="5794247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8585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4" name="object 884"/>
          <p:cNvSpPr/>
          <p:nvPr/>
        </p:nvSpPr>
        <p:spPr>
          <a:xfrm>
            <a:off x="5795771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84848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5" name="object 885"/>
          <p:cNvSpPr/>
          <p:nvPr/>
        </p:nvSpPr>
        <p:spPr>
          <a:xfrm>
            <a:off x="5797296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6" name="object 886"/>
          <p:cNvSpPr/>
          <p:nvPr/>
        </p:nvSpPr>
        <p:spPr>
          <a:xfrm>
            <a:off x="5798820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7D7D7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7" name="object 887"/>
          <p:cNvSpPr/>
          <p:nvPr/>
        </p:nvSpPr>
        <p:spPr>
          <a:xfrm>
            <a:off x="5801867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7B7B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8" name="object 888"/>
          <p:cNvSpPr/>
          <p:nvPr/>
        </p:nvSpPr>
        <p:spPr>
          <a:xfrm>
            <a:off x="5803391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7979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9" name="object 889"/>
          <p:cNvSpPr/>
          <p:nvPr/>
        </p:nvSpPr>
        <p:spPr>
          <a:xfrm>
            <a:off x="5804915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7878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0" name="object 890"/>
          <p:cNvSpPr/>
          <p:nvPr/>
        </p:nvSpPr>
        <p:spPr>
          <a:xfrm>
            <a:off x="5807964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71717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1" name="object 891"/>
          <p:cNvSpPr/>
          <p:nvPr/>
        </p:nvSpPr>
        <p:spPr>
          <a:xfrm>
            <a:off x="5809488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6F6F6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2" name="object 892"/>
          <p:cNvSpPr/>
          <p:nvPr/>
        </p:nvSpPr>
        <p:spPr>
          <a:xfrm>
            <a:off x="5811011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6D6D6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3" name="object 893"/>
          <p:cNvSpPr/>
          <p:nvPr/>
        </p:nvSpPr>
        <p:spPr>
          <a:xfrm>
            <a:off x="5812535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6C6C6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4" name="object 894"/>
          <p:cNvSpPr/>
          <p:nvPr/>
        </p:nvSpPr>
        <p:spPr>
          <a:xfrm>
            <a:off x="5815584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6A6A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5" name="object 895"/>
          <p:cNvSpPr/>
          <p:nvPr/>
        </p:nvSpPr>
        <p:spPr>
          <a:xfrm>
            <a:off x="5817108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6" name="object 896"/>
          <p:cNvSpPr/>
          <p:nvPr/>
        </p:nvSpPr>
        <p:spPr>
          <a:xfrm>
            <a:off x="5818632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63636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7" name="object 897"/>
          <p:cNvSpPr/>
          <p:nvPr/>
        </p:nvSpPr>
        <p:spPr>
          <a:xfrm>
            <a:off x="5820155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6161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8" name="object 898"/>
          <p:cNvSpPr/>
          <p:nvPr/>
        </p:nvSpPr>
        <p:spPr>
          <a:xfrm>
            <a:off x="5823203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5F5F5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9" name="object 899"/>
          <p:cNvSpPr/>
          <p:nvPr/>
        </p:nvSpPr>
        <p:spPr>
          <a:xfrm>
            <a:off x="5824728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0" name="object 900"/>
          <p:cNvSpPr/>
          <p:nvPr/>
        </p:nvSpPr>
        <p:spPr>
          <a:xfrm>
            <a:off x="5826252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57575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1" name="object 901"/>
          <p:cNvSpPr/>
          <p:nvPr/>
        </p:nvSpPr>
        <p:spPr>
          <a:xfrm>
            <a:off x="5829300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55555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2" name="object 902"/>
          <p:cNvSpPr/>
          <p:nvPr/>
        </p:nvSpPr>
        <p:spPr>
          <a:xfrm>
            <a:off x="5830823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53535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3" name="object 903"/>
          <p:cNvSpPr/>
          <p:nvPr/>
        </p:nvSpPr>
        <p:spPr>
          <a:xfrm>
            <a:off x="5832347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5252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4" name="object 904"/>
          <p:cNvSpPr/>
          <p:nvPr/>
        </p:nvSpPr>
        <p:spPr>
          <a:xfrm>
            <a:off x="5833871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505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5" name="object 905"/>
          <p:cNvSpPr/>
          <p:nvPr/>
        </p:nvSpPr>
        <p:spPr>
          <a:xfrm>
            <a:off x="5836920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4E4E4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6" name="object 906"/>
          <p:cNvSpPr/>
          <p:nvPr/>
        </p:nvSpPr>
        <p:spPr>
          <a:xfrm>
            <a:off x="5838444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49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7" name="object 907"/>
          <p:cNvSpPr/>
          <p:nvPr/>
        </p:nvSpPr>
        <p:spPr>
          <a:xfrm>
            <a:off x="5839967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47474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8" name="object 908"/>
          <p:cNvSpPr/>
          <p:nvPr/>
        </p:nvSpPr>
        <p:spPr>
          <a:xfrm>
            <a:off x="5841491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4646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9" name="object 909"/>
          <p:cNvSpPr/>
          <p:nvPr/>
        </p:nvSpPr>
        <p:spPr>
          <a:xfrm>
            <a:off x="5844540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0" name="object 910"/>
          <p:cNvSpPr/>
          <p:nvPr/>
        </p:nvSpPr>
        <p:spPr>
          <a:xfrm>
            <a:off x="5846064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1" name="object 911"/>
          <p:cNvSpPr/>
          <p:nvPr/>
        </p:nvSpPr>
        <p:spPr>
          <a:xfrm>
            <a:off x="5847588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3B3B3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2" name="object 912"/>
          <p:cNvSpPr/>
          <p:nvPr/>
        </p:nvSpPr>
        <p:spPr>
          <a:xfrm>
            <a:off x="5850635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3" name="object 913"/>
          <p:cNvSpPr/>
          <p:nvPr/>
        </p:nvSpPr>
        <p:spPr>
          <a:xfrm>
            <a:off x="5852159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38383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4" name="object 914"/>
          <p:cNvSpPr/>
          <p:nvPr/>
        </p:nvSpPr>
        <p:spPr>
          <a:xfrm>
            <a:off x="5853684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38383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5" name="object 915"/>
          <p:cNvSpPr/>
          <p:nvPr/>
        </p:nvSpPr>
        <p:spPr>
          <a:xfrm>
            <a:off x="5667755" y="2673095"/>
            <a:ext cx="180340" cy="982980"/>
          </a:xfrm>
          <a:custGeom>
            <a:avLst/>
            <a:gdLst/>
            <a:ahLst/>
            <a:cxnLst/>
            <a:rect l="l" t="t" r="r" b="b"/>
            <a:pathLst>
              <a:path w="180339" h="982979">
                <a:moveTo>
                  <a:pt x="0" y="982979"/>
                </a:moveTo>
                <a:lnTo>
                  <a:pt x="179832" y="982979"/>
                </a:lnTo>
                <a:lnTo>
                  <a:pt x="179832" y="0"/>
                </a:lnTo>
                <a:lnTo>
                  <a:pt x="0" y="0"/>
                </a:lnTo>
                <a:lnTo>
                  <a:pt x="0" y="982979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6" name="object 916"/>
          <p:cNvSpPr/>
          <p:nvPr/>
        </p:nvSpPr>
        <p:spPr>
          <a:xfrm>
            <a:off x="7027164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38383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7" name="object 917"/>
          <p:cNvSpPr/>
          <p:nvPr/>
        </p:nvSpPr>
        <p:spPr>
          <a:xfrm>
            <a:off x="7030211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8" y="997838"/>
                </a:lnTo>
                <a:lnTo>
                  <a:pt x="30098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8" name="object 918"/>
          <p:cNvSpPr/>
          <p:nvPr/>
        </p:nvSpPr>
        <p:spPr>
          <a:xfrm>
            <a:off x="7031735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8" y="997838"/>
                </a:lnTo>
                <a:lnTo>
                  <a:pt x="30098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3B3B3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9" name="object 919"/>
          <p:cNvSpPr/>
          <p:nvPr/>
        </p:nvSpPr>
        <p:spPr>
          <a:xfrm>
            <a:off x="7033259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3D3D3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0" name="object 920"/>
          <p:cNvSpPr/>
          <p:nvPr/>
        </p:nvSpPr>
        <p:spPr>
          <a:xfrm>
            <a:off x="7034783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1" name="object 921"/>
          <p:cNvSpPr/>
          <p:nvPr/>
        </p:nvSpPr>
        <p:spPr>
          <a:xfrm>
            <a:off x="7037831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8" y="997838"/>
                </a:lnTo>
                <a:lnTo>
                  <a:pt x="30098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4646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2" name="object 922"/>
          <p:cNvSpPr/>
          <p:nvPr/>
        </p:nvSpPr>
        <p:spPr>
          <a:xfrm>
            <a:off x="7039356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47474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3" name="object 923"/>
          <p:cNvSpPr/>
          <p:nvPr/>
        </p:nvSpPr>
        <p:spPr>
          <a:xfrm>
            <a:off x="7040880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49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4" name="object 924"/>
          <p:cNvSpPr/>
          <p:nvPr/>
        </p:nvSpPr>
        <p:spPr>
          <a:xfrm>
            <a:off x="7042404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4B4B4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5" name="object 925"/>
          <p:cNvSpPr/>
          <p:nvPr/>
        </p:nvSpPr>
        <p:spPr>
          <a:xfrm>
            <a:off x="7045452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8" y="997838"/>
                </a:lnTo>
                <a:lnTo>
                  <a:pt x="30098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505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6" name="object 926"/>
          <p:cNvSpPr/>
          <p:nvPr/>
        </p:nvSpPr>
        <p:spPr>
          <a:xfrm>
            <a:off x="7046976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5252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7" name="object 927"/>
          <p:cNvSpPr/>
          <p:nvPr/>
        </p:nvSpPr>
        <p:spPr>
          <a:xfrm>
            <a:off x="7048500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53535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8" name="object 928"/>
          <p:cNvSpPr/>
          <p:nvPr/>
        </p:nvSpPr>
        <p:spPr>
          <a:xfrm>
            <a:off x="7051547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8" y="997838"/>
                </a:lnTo>
                <a:lnTo>
                  <a:pt x="30098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55555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9" name="object 929"/>
          <p:cNvSpPr/>
          <p:nvPr/>
        </p:nvSpPr>
        <p:spPr>
          <a:xfrm>
            <a:off x="7053071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8" y="997838"/>
                </a:lnTo>
                <a:lnTo>
                  <a:pt x="30098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57575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0" name="object 930"/>
          <p:cNvSpPr/>
          <p:nvPr/>
        </p:nvSpPr>
        <p:spPr>
          <a:xfrm>
            <a:off x="7054595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1" name="object 931"/>
          <p:cNvSpPr/>
          <p:nvPr/>
        </p:nvSpPr>
        <p:spPr>
          <a:xfrm>
            <a:off x="7056119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5F5F5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2" name="object 932"/>
          <p:cNvSpPr/>
          <p:nvPr/>
        </p:nvSpPr>
        <p:spPr>
          <a:xfrm>
            <a:off x="7059168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8" y="997838"/>
                </a:lnTo>
                <a:lnTo>
                  <a:pt x="30098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6161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3" name="object 933"/>
          <p:cNvSpPr/>
          <p:nvPr/>
        </p:nvSpPr>
        <p:spPr>
          <a:xfrm>
            <a:off x="7060692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63636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4" name="object 934"/>
          <p:cNvSpPr/>
          <p:nvPr/>
        </p:nvSpPr>
        <p:spPr>
          <a:xfrm>
            <a:off x="7062216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5" name="object 935"/>
          <p:cNvSpPr/>
          <p:nvPr/>
        </p:nvSpPr>
        <p:spPr>
          <a:xfrm>
            <a:off x="7063740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68686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6" name="object 936"/>
          <p:cNvSpPr/>
          <p:nvPr/>
        </p:nvSpPr>
        <p:spPr>
          <a:xfrm>
            <a:off x="7066788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8" y="997838"/>
                </a:lnTo>
                <a:lnTo>
                  <a:pt x="30098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6C6C6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7" name="object 937"/>
          <p:cNvSpPr/>
          <p:nvPr/>
        </p:nvSpPr>
        <p:spPr>
          <a:xfrm>
            <a:off x="7068311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6D6D6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8" name="object 938"/>
          <p:cNvSpPr/>
          <p:nvPr/>
        </p:nvSpPr>
        <p:spPr>
          <a:xfrm>
            <a:off x="7069835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6F6F6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9" name="object 939"/>
          <p:cNvSpPr/>
          <p:nvPr/>
        </p:nvSpPr>
        <p:spPr>
          <a:xfrm>
            <a:off x="7072883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8" y="997838"/>
                </a:lnTo>
                <a:lnTo>
                  <a:pt x="30098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71717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0" name="object 940"/>
          <p:cNvSpPr/>
          <p:nvPr/>
        </p:nvSpPr>
        <p:spPr>
          <a:xfrm>
            <a:off x="7074407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8" y="997838"/>
                </a:lnTo>
                <a:lnTo>
                  <a:pt x="30098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76767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1" name="object 941"/>
          <p:cNvSpPr/>
          <p:nvPr/>
        </p:nvSpPr>
        <p:spPr>
          <a:xfrm>
            <a:off x="7075931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7979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2" name="object 942"/>
          <p:cNvSpPr/>
          <p:nvPr/>
        </p:nvSpPr>
        <p:spPr>
          <a:xfrm>
            <a:off x="7077456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7B7B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3" name="object 943"/>
          <p:cNvSpPr/>
          <p:nvPr/>
        </p:nvSpPr>
        <p:spPr>
          <a:xfrm>
            <a:off x="7080504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8" y="997838"/>
                </a:lnTo>
                <a:lnTo>
                  <a:pt x="30098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7D7D7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4" name="object 944"/>
          <p:cNvSpPr/>
          <p:nvPr/>
        </p:nvSpPr>
        <p:spPr>
          <a:xfrm>
            <a:off x="7082028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5" name="object 945"/>
          <p:cNvSpPr/>
          <p:nvPr/>
        </p:nvSpPr>
        <p:spPr>
          <a:xfrm>
            <a:off x="7083552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8282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6" name="object 946"/>
          <p:cNvSpPr/>
          <p:nvPr/>
        </p:nvSpPr>
        <p:spPr>
          <a:xfrm>
            <a:off x="7085076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8585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7" name="object 947"/>
          <p:cNvSpPr/>
          <p:nvPr/>
        </p:nvSpPr>
        <p:spPr>
          <a:xfrm>
            <a:off x="7088123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8" y="997838"/>
                </a:lnTo>
                <a:lnTo>
                  <a:pt x="30098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87878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8" name="object 948"/>
          <p:cNvSpPr/>
          <p:nvPr/>
        </p:nvSpPr>
        <p:spPr>
          <a:xfrm>
            <a:off x="7089647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89898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9" name="object 949"/>
          <p:cNvSpPr/>
          <p:nvPr/>
        </p:nvSpPr>
        <p:spPr>
          <a:xfrm>
            <a:off x="7091171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8E8E8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0" name="object 950"/>
          <p:cNvSpPr/>
          <p:nvPr/>
        </p:nvSpPr>
        <p:spPr>
          <a:xfrm>
            <a:off x="7094219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8" y="997838"/>
                </a:lnTo>
                <a:lnTo>
                  <a:pt x="30098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90909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1" name="object 951"/>
          <p:cNvSpPr/>
          <p:nvPr/>
        </p:nvSpPr>
        <p:spPr>
          <a:xfrm>
            <a:off x="7095743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8" y="997838"/>
                </a:lnTo>
                <a:lnTo>
                  <a:pt x="30098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93939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2" name="object 952"/>
          <p:cNvSpPr/>
          <p:nvPr/>
        </p:nvSpPr>
        <p:spPr>
          <a:xfrm>
            <a:off x="7097268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95959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3" name="object 953"/>
          <p:cNvSpPr/>
          <p:nvPr/>
        </p:nvSpPr>
        <p:spPr>
          <a:xfrm>
            <a:off x="7098792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97979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4" name="object 954"/>
          <p:cNvSpPr/>
          <p:nvPr/>
        </p:nvSpPr>
        <p:spPr>
          <a:xfrm>
            <a:off x="7101840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8" y="997838"/>
                </a:lnTo>
                <a:lnTo>
                  <a:pt x="30098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9A9A9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5" name="object 955"/>
          <p:cNvSpPr/>
          <p:nvPr/>
        </p:nvSpPr>
        <p:spPr>
          <a:xfrm>
            <a:off x="7103364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9C9C9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6" name="object 956"/>
          <p:cNvSpPr/>
          <p:nvPr/>
        </p:nvSpPr>
        <p:spPr>
          <a:xfrm>
            <a:off x="7104888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9E9E9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7" name="object 957"/>
          <p:cNvSpPr/>
          <p:nvPr/>
        </p:nvSpPr>
        <p:spPr>
          <a:xfrm>
            <a:off x="7106411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A1A1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8" name="object 958"/>
          <p:cNvSpPr/>
          <p:nvPr/>
        </p:nvSpPr>
        <p:spPr>
          <a:xfrm>
            <a:off x="7109459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8" y="997838"/>
                </a:lnTo>
                <a:lnTo>
                  <a:pt x="30098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9" name="object 959"/>
          <p:cNvSpPr/>
          <p:nvPr/>
        </p:nvSpPr>
        <p:spPr>
          <a:xfrm>
            <a:off x="7110983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A8A8A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0" name="object 960"/>
          <p:cNvSpPr/>
          <p:nvPr/>
        </p:nvSpPr>
        <p:spPr>
          <a:xfrm>
            <a:off x="7112507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AAAAA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1" name="object 961"/>
          <p:cNvSpPr/>
          <p:nvPr/>
        </p:nvSpPr>
        <p:spPr>
          <a:xfrm>
            <a:off x="7115556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8" y="997838"/>
                </a:lnTo>
                <a:lnTo>
                  <a:pt x="30098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ACACA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2" name="object 962"/>
          <p:cNvSpPr/>
          <p:nvPr/>
        </p:nvSpPr>
        <p:spPr>
          <a:xfrm>
            <a:off x="7117080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8" y="997838"/>
                </a:lnTo>
                <a:lnTo>
                  <a:pt x="30098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AFAFA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3" name="object 963"/>
          <p:cNvSpPr/>
          <p:nvPr/>
        </p:nvSpPr>
        <p:spPr>
          <a:xfrm>
            <a:off x="7118604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B1B1B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4" name="object 964"/>
          <p:cNvSpPr/>
          <p:nvPr/>
        </p:nvSpPr>
        <p:spPr>
          <a:xfrm>
            <a:off x="7126223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B1B1B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5" name="object 965"/>
          <p:cNvSpPr/>
          <p:nvPr/>
        </p:nvSpPr>
        <p:spPr>
          <a:xfrm>
            <a:off x="7132319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AFAFA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6" name="object 966"/>
          <p:cNvSpPr/>
          <p:nvPr/>
        </p:nvSpPr>
        <p:spPr>
          <a:xfrm>
            <a:off x="7133843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ADADA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7" name="object 967"/>
          <p:cNvSpPr/>
          <p:nvPr/>
        </p:nvSpPr>
        <p:spPr>
          <a:xfrm>
            <a:off x="7136892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8" y="997838"/>
                </a:lnTo>
                <a:lnTo>
                  <a:pt x="30098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ACACA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8" name="object 968"/>
          <p:cNvSpPr/>
          <p:nvPr/>
        </p:nvSpPr>
        <p:spPr>
          <a:xfrm>
            <a:off x="7138416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8" y="997838"/>
                </a:lnTo>
                <a:lnTo>
                  <a:pt x="30098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A8A8A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9" name="object 969"/>
          <p:cNvSpPr/>
          <p:nvPr/>
        </p:nvSpPr>
        <p:spPr>
          <a:xfrm>
            <a:off x="7139940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0" name="object 970"/>
          <p:cNvSpPr/>
          <p:nvPr/>
        </p:nvSpPr>
        <p:spPr>
          <a:xfrm>
            <a:off x="7141464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A1A1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1" name="object 971"/>
          <p:cNvSpPr/>
          <p:nvPr/>
        </p:nvSpPr>
        <p:spPr>
          <a:xfrm>
            <a:off x="7144511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8" y="997838"/>
                </a:lnTo>
                <a:lnTo>
                  <a:pt x="30098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9F9F9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2" name="object 972"/>
          <p:cNvSpPr/>
          <p:nvPr/>
        </p:nvSpPr>
        <p:spPr>
          <a:xfrm>
            <a:off x="7146035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9E9E9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3" name="object 973"/>
          <p:cNvSpPr/>
          <p:nvPr/>
        </p:nvSpPr>
        <p:spPr>
          <a:xfrm>
            <a:off x="7147559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9A9A9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4" name="object 974"/>
          <p:cNvSpPr/>
          <p:nvPr/>
        </p:nvSpPr>
        <p:spPr>
          <a:xfrm>
            <a:off x="7149083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97979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5" name="object 975"/>
          <p:cNvSpPr/>
          <p:nvPr/>
        </p:nvSpPr>
        <p:spPr>
          <a:xfrm>
            <a:off x="7152131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8" y="997838"/>
                </a:lnTo>
                <a:lnTo>
                  <a:pt x="30098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95959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6" name="object 976"/>
          <p:cNvSpPr/>
          <p:nvPr/>
        </p:nvSpPr>
        <p:spPr>
          <a:xfrm>
            <a:off x="7153656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93939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7" name="object 977"/>
          <p:cNvSpPr/>
          <p:nvPr/>
        </p:nvSpPr>
        <p:spPr>
          <a:xfrm>
            <a:off x="7155180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8" name="object 978"/>
          <p:cNvSpPr/>
          <p:nvPr/>
        </p:nvSpPr>
        <p:spPr>
          <a:xfrm>
            <a:off x="7158228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8" y="997838"/>
                </a:lnTo>
                <a:lnTo>
                  <a:pt x="30098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8E8E8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9" name="object 979"/>
          <p:cNvSpPr/>
          <p:nvPr/>
        </p:nvSpPr>
        <p:spPr>
          <a:xfrm>
            <a:off x="7159752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8" y="997838"/>
                </a:lnTo>
                <a:lnTo>
                  <a:pt x="30098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89898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0" name="object 980"/>
          <p:cNvSpPr/>
          <p:nvPr/>
        </p:nvSpPr>
        <p:spPr>
          <a:xfrm>
            <a:off x="7161276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87878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1" name="object 981"/>
          <p:cNvSpPr/>
          <p:nvPr/>
        </p:nvSpPr>
        <p:spPr>
          <a:xfrm>
            <a:off x="7162800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8585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2" name="object 982"/>
          <p:cNvSpPr/>
          <p:nvPr/>
        </p:nvSpPr>
        <p:spPr>
          <a:xfrm>
            <a:off x="7165847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8" y="997838"/>
                </a:lnTo>
                <a:lnTo>
                  <a:pt x="30098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84848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3" name="object 983"/>
          <p:cNvSpPr/>
          <p:nvPr/>
        </p:nvSpPr>
        <p:spPr>
          <a:xfrm>
            <a:off x="7167371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4" name="object 984"/>
          <p:cNvSpPr/>
          <p:nvPr/>
        </p:nvSpPr>
        <p:spPr>
          <a:xfrm>
            <a:off x="7168895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7D7D7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5" name="object 985"/>
          <p:cNvSpPr/>
          <p:nvPr/>
        </p:nvSpPr>
        <p:spPr>
          <a:xfrm>
            <a:off x="7170419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7B7B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6" name="object 986"/>
          <p:cNvSpPr/>
          <p:nvPr/>
        </p:nvSpPr>
        <p:spPr>
          <a:xfrm>
            <a:off x="7173468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8" y="997838"/>
                </a:lnTo>
                <a:lnTo>
                  <a:pt x="30098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7979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7" name="object 987"/>
          <p:cNvSpPr/>
          <p:nvPr/>
        </p:nvSpPr>
        <p:spPr>
          <a:xfrm>
            <a:off x="7174992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7878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8" name="object 988"/>
          <p:cNvSpPr/>
          <p:nvPr/>
        </p:nvSpPr>
        <p:spPr>
          <a:xfrm>
            <a:off x="7176516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76767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9" name="object 989"/>
          <p:cNvSpPr/>
          <p:nvPr/>
        </p:nvSpPr>
        <p:spPr>
          <a:xfrm>
            <a:off x="7179564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8" y="997838"/>
                </a:lnTo>
                <a:lnTo>
                  <a:pt x="30098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6F6F6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0" name="object 990"/>
          <p:cNvSpPr/>
          <p:nvPr/>
        </p:nvSpPr>
        <p:spPr>
          <a:xfrm>
            <a:off x="7181088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6D6D6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1" name="object 991"/>
          <p:cNvSpPr/>
          <p:nvPr/>
        </p:nvSpPr>
        <p:spPr>
          <a:xfrm>
            <a:off x="7182611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6C6C6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2" name="object 992"/>
          <p:cNvSpPr/>
          <p:nvPr/>
        </p:nvSpPr>
        <p:spPr>
          <a:xfrm>
            <a:off x="7184135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6A6A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3" name="object 993"/>
          <p:cNvSpPr/>
          <p:nvPr/>
        </p:nvSpPr>
        <p:spPr>
          <a:xfrm>
            <a:off x="7187183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8" y="997838"/>
                </a:lnTo>
                <a:lnTo>
                  <a:pt x="30098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68686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4" name="object 994"/>
          <p:cNvSpPr/>
          <p:nvPr/>
        </p:nvSpPr>
        <p:spPr>
          <a:xfrm>
            <a:off x="7188707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63636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5" name="object 995"/>
          <p:cNvSpPr/>
          <p:nvPr/>
        </p:nvSpPr>
        <p:spPr>
          <a:xfrm>
            <a:off x="7190231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6161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6" name="object 996"/>
          <p:cNvSpPr/>
          <p:nvPr/>
        </p:nvSpPr>
        <p:spPr>
          <a:xfrm>
            <a:off x="7191756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5F5F5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7" name="object 997"/>
          <p:cNvSpPr/>
          <p:nvPr/>
        </p:nvSpPr>
        <p:spPr>
          <a:xfrm>
            <a:off x="7194804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8" y="997838"/>
                </a:lnTo>
                <a:lnTo>
                  <a:pt x="30098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8" name="object 998"/>
          <p:cNvSpPr/>
          <p:nvPr/>
        </p:nvSpPr>
        <p:spPr>
          <a:xfrm>
            <a:off x="7196328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5A5A5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9" name="object 999"/>
          <p:cNvSpPr/>
          <p:nvPr/>
        </p:nvSpPr>
        <p:spPr>
          <a:xfrm>
            <a:off x="7197852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55555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0" name="object 1000"/>
          <p:cNvSpPr/>
          <p:nvPr/>
        </p:nvSpPr>
        <p:spPr>
          <a:xfrm>
            <a:off x="7200900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8" y="997838"/>
                </a:lnTo>
                <a:lnTo>
                  <a:pt x="30098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53535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1" name="object 1001"/>
          <p:cNvSpPr/>
          <p:nvPr/>
        </p:nvSpPr>
        <p:spPr>
          <a:xfrm>
            <a:off x="7202423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5252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2" name="object 1002"/>
          <p:cNvSpPr/>
          <p:nvPr/>
        </p:nvSpPr>
        <p:spPr>
          <a:xfrm>
            <a:off x="7203947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505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3" name="object 1003"/>
          <p:cNvSpPr/>
          <p:nvPr/>
        </p:nvSpPr>
        <p:spPr>
          <a:xfrm>
            <a:off x="7205471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4E4E4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4" name="object 1004"/>
          <p:cNvSpPr/>
          <p:nvPr/>
        </p:nvSpPr>
        <p:spPr>
          <a:xfrm>
            <a:off x="7208519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8" y="997838"/>
                </a:lnTo>
                <a:lnTo>
                  <a:pt x="30098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49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5" name="object 1005"/>
          <p:cNvSpPr/>
          <p:nvPr/>
        </p:nvSpPr>
        <p:spPr>
          <a:xfrm>
            <a:off x="7210043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47474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6" name="object 1006"/>
          <p:cNvSpPr/>
          <p:nvPr/>
        </p:nvSpPr>
        <p:spPr>
          <a:xfrm>
            <a:off x="7211568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4646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7" name="object 1007"/>
          <p:cNvSpPr/>
          <p:nvPr/>
        </p:nvSpPr>
        <p:spPr>
          <a:xfrm>
            <a:off x="7214616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8" y="997838"/>
                </a:lnTo>
                <a:lnTo>
                  <a:pt x="30098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8" name="object 1008"/>
          <p:cNvSpPr/>
          <p:nvPr/>
        </p:nvSpPr>
        <p:spPr>
          <a:xfrm>
            <a:off x="7216140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8" y="997838"/>
                </a:lnTo>
                <a:lnTo>
                  <a:pt x="30098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9" name="object 1009"/>
          <p:cNvSpPr/>
          <p:nvPr/>
        </p:nvSpPr>
        <p:spPr>
          <a:xfrm>
            <a:off x="7217664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3D3D3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0" name="object 1010"/>
          <p:cNvSpPr/>
          <p:nvPr/>
        </p:nvSpPr>
        <p:spPr>
          <a:xfrm>
            <a:off x="7219188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1" name="object 1011"/>
          <p:cNvSpPr/>
          <p:nvPr/>
        </p:nvSpPr>
        <p:spPr>
          <a:xfrm>
            <a:off x="7222235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8" y="997838"/>
                </a:lnTo>
                <a:lnTo>
                  <a:pt x="30098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38383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2" name="object 1012"/>
          <p:cNvSpPr/>
          <p:nvPr/>
        </p:nvSpPr>
        <p:spPr>
          <a:xfrm>
            <a:off x="7223759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38383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3" name="object 1013"/>
          <p:cNvSpPr/>
          <p:nvPr/>
        </p:nvSpPr>
        <p:spPr>
          <a:xfrm>
            <a:off x="7037831" y="2673095"/>
            <a:ext cx="180340" cy="982980"/>
          </a:xfrm>
          <a:custGeom>
            <a:avLst/>
            <a:gdLst/>
            <a:ahLst/>
            <a:cxnLst/>
            <a:rect l="l" t="t" r="r" b="b"/>
            <a:pathLst>
              <a:path w="180340" h="982979">
                <a:moveTo>
                  <a:pt x="0" y="982979"/>
                </a:moveTo>
                <a:lnTo>
                  <a:pt x="179831" y="982979"/>
                </a:lnTo>
                <a:lnTo>
                  <a:pt x="179831" y="0"/>
                </a:lnTo>
                <a:lnTo>
                  <a:pt x="0" y="0"/>
                </a:lnTo>
                <a:lnTo>
                  <a:pt x="0" y="982979"/>
                </a:lnTo>
                <a:close/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4" name="object 1014"/>
          <p:cNvSpPr/>
          <p:nvPr/>
        </p:nvSpPr>
        <p:spPr>
          <a:xfrm>
            <a:off x="6754368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8" y="997838"/>
                </a:lnTo>
                <a:lnTo>
                  <a:pt x="30098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38383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5" name="object 1015"/>
          <p:cNvSpPr/>
          <p:nvPr/>
        </p:nvSpPr>
        <p:spPr>
          <a:xfrm>
            <a:off x="6755892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6" name="object 1016"/>
          <p:cNvSpPr/>
          <p:nvPr/>
        </p:nvSpPr>
        <p:spPr>
          <a:xfrm>
            <a:off x="6757416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3D3D3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7" name="object 1017"/>
          <p:cNvSpPr/>
          <p:nvPr/>
        </p:nvSpPr>
        <p:spPr>
          <a:xfrm>
            <a:off x="6760464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8" y="997838"/>
                </a:lnTo>
                <a:lnTo>
                  <a:pt x="30098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8" name="object 1018"/>
          <p:cNvSpPr/>
          <p:nvPr/>
        </p:nvSpPr>
        <p:spPr>
          <a:xfrm>
            <a:off x="6761988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9" name="object 1019"/>
          <p:cNvSpPr/>
          <p:nvPr/>
        </p:nvSpPr>
        <p:spPr>
          <a:xfrm>
            <a:off x="6763511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4646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0" name="object 1020"/>
          <p:cNvSpPr/>
          <p:nvPr/>
        </p:nvSpPr>
        <p:spPr>
          <a:xfrm>
            <a:off x="6765035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47474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1" name="object 1021"/>
          <p:cNvSpPr/>
          <p:nvPr/>
        </p:nvSpPr>
        <p:spPr>
          <a:xfrm>
            <a:off x="6768083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8" y="997838"/>
                </a:lnTo>
                <a:lnTo>
                  <a:pt x="30098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49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2" name="object 1022"/>
          <p:cNvSpPr/>
          <p:nvPr/>
        </p:nvSpPr>
        <p:spPr>
          <a:xfrm>
            <a:off x="6769607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4E4E4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3" name="object 1023"/>
          <p:cNvSpPr/>
          <p:nvPr/>
        </p:nvSpPr>
        <p:spPr>
          <a:xfrm>
            <a:off x="6771131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505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4" name="object 1024"/>
          <p:cNvSpPr/>
          <p:nvPr/>
        </p:nvSpPr>
        <p:spPr>
          <a:xfrm>
            <a:off x="6774180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8" y="997838"/>
                </a:lnTo>
                <a:lnTo>
                  <a:pt x="30098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5252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5" name="object 1025"/>
          <p:cNvSpPr/>
          <p:nvPr/>
        </p:nvSpPr>
        <p:spPr>
          <a:xfrm>
            <a:off x="6775704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8" y="997838"/>
                </a:lnTo>
                <a:lnTo>
                  <a:pt x="30098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53535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6" name="object 1026"/>
          <p:cNvSpPr/>
          <p:nvPr/>
        </p:nvSpPr>
        <p:spPr>
          <a:xfrm>
            <a:off x="6777228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55555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7" name="object 1027"/>
          <p:cNvSpPr/>
          <p:nvPr/>
        </p:nvSpPr>
        <p:spPr>
          <a:xfrm>
            <a:off x="6778752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5A5A5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8" name="object 1028"/>
          <p:cNvSpPr/>
          <p:nvPr/>
        </p:nvSpPr>
        <p:spPr>
          <a:xfrm>
            <a:off x="6781800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8" y="997838"/>
                </a:lnTo>
                <a:lnTo>
                  <a:pt x="30098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9" name="object 1029"/>
          <p:cNvSpPr/>
          <p:nvPr/>
        </p:nvSpPr>
        <p:spPr>
          <a:xfrm>
            <a:off x="6783323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5F5F5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0" name="object 1030"/>
          <p:cNvSpPr/>
          <p:nvPr/>
        </p:nvSpPr>
        <p:spPr>
          <a:xfrm>
            <a:off x="6784847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6161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1" name="object 1031"/>
          <p:cNvSpPr/>
          <p:nvPr/>
        </p:nvSpPr>
        <p:spPr>
          <a:xfrm>
            <a:off x="6786371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63636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2" name="object 1032"/>
          <p:cNvSpPr/>
          <p:nvPr/>
        </p:nvSpPr>
        <p:spPr>
          <a:xfrm>
            <a:off x="6789419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8" y="997838"/>
                </a:lnTo>
                <a:lnTo>
                  <a:pt x="30098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68686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3" name="object 1033"/>
          <p:cNvSpPr/>
          <p:nvPr/>
        </p:nvSpPr>
        <p:spPr>
          <a:xfrm>
            <a:off x="6790943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6A6A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4" name="object 1034"/>
          <p:cNvSpPr/>
          <p:nvPr/>
        </p:nvSpPr>
        <p:spPr>
          <a:xfrm>
            <a:off x="6792468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6C6C6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5" name="object 1035"/>
          <p:cNvSpPr/>
          <p:nvPr/>
        </p:nvSpPr>
        <p:spPr>
          <a:xfrm>
            <a:off x="6795516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8" y="997838"/>
                </a:lnTo>
                <a:lnTo>
                  <a:pt x="30098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6D6D6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6" name="object 1036"/>
          <p:cNvSpPr/>
          <p:nvPr/>
        </p:nvSpPr>
        <p:spPr>
          <a:xfrm>
            <a:off x="6797040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8" y="997838"/>
                </a:lnTo>
                <a:lnTo>
                  <a:pt x="30098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6F6F6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7" name="object 1037"/>
          <p:cNvSpPr/>
          <p:nvPr/>
        </p:nvSpPr>
        <p:spPr>
          <a:xfrm>
            <a:off x="6798564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76767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8" name="object 1038"/>
          <p:cNvSpPr/>
          <p:nvPr/>
        </p:nvSpPr>
        <p:spPr>
          <a:xfrm>
            <a:off x="6800088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7878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9" name="object 1039"/>
          <p:cNvSpPr/>
          <p:nvPr/>
        </p:nvSpPr>
        <p:spPr>
          <a:xfrm>
            <a:off x="6803135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8" y="997838"/>
                </a:lnTo>
                <a:lnTo>
                  <a:pt x="30098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7979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0" name="object 1040"/>
          <p:cNvSpPr/>
          <p:nvPr/>
        </p:nvSpPr>
        <p:spPr>
          <a:xfrm>
            <a:off x="6804659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7B7B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1" name="object 1041"/>
          <p:cNvSpPr/>
          <p:nvPr/>
        </p:nvSpPr>
        <p:spPr>
          <a:xfrm>
            <a:off x="6806183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7D7D7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2" name="object 1042"/>
          <p:cNvSpPr/>
          <p:nvPr/>
        </p:nvSpPr>
        <p:spPr>
          <a:xfrm>
            <a:off x="6807707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3" name="object 1043"/>
          <p:cNvSpPr/>
          <p:nvPr/>
        </p:nvSpPr>
        <p:spPr>
          <a:xfrm>
            <a:off x="6810756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8" y="997838"/>
                </a:lnTo>
                <a:lnTo>
                  <a:pt x="30098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84848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4" name="object 1044"/>
          <p:cNvSpPr/>
          <p:nvPr/>
        </p:nvSpPr>
        <p:spPr>
          <a:xfrm>
            <a:off x="6812280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8585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5" name="object 1045"/>
          <p:cNvSpPr/>
          <p:nvPr/>
        </p:nvSpPr>
        <p:spPr>
          <a:xfrm>
            <a:off x="6813804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87878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6" name="object 1046"/>
          <p:cNvSpPr/>
          <p:nvPr/>
        </p:nvSpPr>
        <p:spPr>
          <a:xfrm>
            <a:off x="6816852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8" y="997838"/>
                </a:lnTo>
                <a:lnTo>
                  <a:pt x="30098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89898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7" name="object 1047"/>
          <p:cNvSpPr/>
          <p:nvPr/>
        </p:nvSpPr>
        <p:spPr>
          <a:xfrm>
            <a:off x="6818376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8" y="997838"/>
                </a:lnTo>
                <a:lnTo>
                  <a:pt x="30098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8E8E8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8" name="object 1048"/>
          <p:cNvSpPr/>
          <p:nvPr/>
        </p:nvSpPr>
        <p:spPr>
          <a:xfrm>
            <a:off x="6819900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9" name="object 1049"/>
          <p:cNvSpPr/>
          <p:nvPr/>
        </p:nvSpPr>
        <p:spPr>
          <a:xfrm>
            <a:off x="6821423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93939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0" name="object 1050"/>
          <p:cNvSpPr/>
          <p:nvPr/>
        </p:nvSpPr>
        <p:spPr>
          <a:xfrm>
            <a:off x="6824471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8" y="997838"/>
                </a:lnTo>
                <a:lnTo>
                  <a:pt x="30098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95959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1" name="object 1051"/>
          <p:cNvSpPr/>
          <p:nvPr/>
        </p:nvSpPr>
        <p:spPr>
          <a:xfrm>
            <a:off x="6825995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97979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2" name="object 1052"/>
          <p:cNvSpPr/>
          <p:nvPr/>
        </p:nvSpPr>
        <p:spPr>
          <a:xfrm>
            <a:off x="6827519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9A9A9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3" name="object 1053"/>
          <p:cNvSpPr/>
          <p:nvPr/>
        </p:nvSpPr>
        <p:spPr>
          <a:xfrm>
            <a:off x="6829043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9E9E9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4" name="object 1054"/>
          <p:cNvSpPr/>
          <p:nvPr/>
        </p:nvSpPr>
        <p:spPr>
          <a:xfrm>
            <a:off x="6832092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8" y="997838"/>
                </a:lnTo>
                <a:lnTo>
                  <a:pt x="30098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9F9F9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5" name="object 1055"/>
          <p:cNvSpPr/>
          <p:nvPr/>
        </p:nvSpPr>
        <p:spPr>
          <a:xfrm>
            <a:off x="6833616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A1A1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6" name="object 1056"/>
          <p:cNvSpPr/>
          <p:nvPr/>
        </p:nvSpPr>
        <p:spPr>
          <a:xfrm>
            <a:off x="6835140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7" name="object 1057"/>
          <p:cNvSpPr/>
          <p:nvPr/>
        </p:nvSpPr>
        <p:spPr>
          <a:xfrm>
            <a:off x="6838188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8" y="997838"/>
                </a:lnTo>
                <a:lnTo>
                  <a:pt x="30098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A8A8A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8" name="object 1058"/>
          <p:cNvSpPr/>
          <p:nvPr/>
        </p:nvSpPr>
        <p:spPr>
          <a:xfrm>
            <a:off x="6839711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8" y="997838"/>
                </a:lnTo>
                <a:lnTo>
                  <a:pt x="30098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AAAAA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9" name="object 1059"/>
          <p:cNvSpPr/>
          <p:nvPr/>
        </p:nvSpPr>
        <p:spPr>
          <a:xfrm>
            <a:off x="6841235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ADADA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0" name="object 1060"/>
          <p:cNvSpPr/>
          <p:nvPr/>
        </p:nvSpPr>
        <p:spPr>
          <a:xfrm>
            <a:off x="6842759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AFAFA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1" name="object 1061"/>
          <p:cNvSpPr/>
          <p:nvPr/>
        </p:nvSpPr>
        <p:spPr>
          <a:xfrm>
            <a:off x="6845807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8" y="997838"/>
                </a:lnTo>
                <a:lnTo>
                  <a:pt x="30098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B1B1B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2" name="object 1062"/>
          <p:cNvSpPr/>
          <p:nvPr/>
        </p:nvSpPr>
        <p:spPr>
          <a:xfrm>
            <a:off x="6850380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B1B1B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3" name="object 1063"/>
          <p:cNvSpPr/>
          <p:nvPr/>
        </p:nvSpPr>
        <p:spPr>
          <a:xfrm>
            <a:off x="6859523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8" y="997838"/>
                </a:lnTo>
                <a:lnTo>
                  <a:pt x="30098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AFAFA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4" name="object 1064"/>
          <p:cNvSpPr/>
          <p:nvPr/>
        </p:nvSpPr>
        <p:spPr>
          <a:xfrm>
            <a:off x="6861047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8" y="997838"/>
                </a:lnTo>
                <a:lnTo>
                  <a:pt x="30098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ACACA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5" name="object 1065"/>
          <p:cNvSpPr/>
          <p:nvPr/>
        </p:nvSpPr>
        <p:spPr>
          <a:xfrm>
            <a:off x="6862571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AAAAA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6" name="object 1066"/>
          <p:cNvSpPr/>
          <p:nvPr/>
        </p:nvSpPr>
        <p:spPr>
          <a:xfrm>
            <a:off x="6864095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A8A8A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7" name="object 1067"/>
          <p:cNvSpPr/>
          <p:nvPr/>
        </p:nvSpPr>
        <p:spPr>
          <a:xfrm>
            <a:off x="6867143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8" y="997838"/>
                </a:lnTo>
                <a:lnTo>
                  <a:pt x="30098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8" name="object 1068"/>
          <p:cNvSpPr/>
          <p:nvPr/>
        </p:nvSpPr>
        <p:spPr>
          <a:xfrm>
            <a:off x="6868668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A1A1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9" name="object 1069"/>
          <p:cNvSpPr/>
          <p:nvPr/>
        </p:nvSpPr>
        <p:spPr>
          <a:xfrm>
            <a:off x="6870192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9E9E9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0" name="object 1070"/>
          <p:cNvSpPr/>
          <p:nvPr/>
        </p:nvSpPr>
        <p:spPr>
          <a:xfrm>
            <a:off x="6871716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9C9C9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1" name="object 1071"/>
          <p:cNvSpPr/>
          <p:nvPr/>
        </p:nvSpPr>
        <p:spPr>
          <a:xfrm>
            <a:off x="6874764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8" y="997838"/>
                </a:lnTo>
                <a:lnTo>
                  <a:pt x="30098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9A9A9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2" name="object 1072"/>
          <p:cNvSpPr/>
          <p:nvPr/>
        </p:nvSpPr>
        <p:spPr>
          <a:xfrm>
            <a:off x="6876288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97979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3" name="object 1073"/>
          <p:cNvSpPr/>
          <p:nvPr/>
        </p:nvSpPr>
        <p:spPr>
          <a:xfrm>
            <a:off x="6877811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95959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4" name="object 1074"/>
          <p:cNvSpPr/>
          <p:nvPr/>
        </p:nvSpPr>
        <p:spPr>
          <a:xfrm>
            <a:off x="6880859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8" y="997838"/>
                </a:lnTo>
                <a:lnTo>
                  <a:pt x="30098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93939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5" name="object 1075"/>
          <p:cNvSpPr/>
          <p:nvPr/>
        </p:nvSpPr>
        <p:spPr>
          <a:xfrm>
            <a:off x="6882383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8" y="997838"/>
                </a:lnTo>
                <a:lnTo>
                  <a:pt x="30098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90909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6" name="object 1076"/>
          <p:cNvSpPr/>
          <p:nvPr/>
        </p:nvSpPr>
        <p:spPr>
          <a:xfrm>
            <a:off x="6883907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8E8E8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7" name="object 1077"/>
          <p:cNvSpPr/>
          <p:nvPr/>
        </p:nvSpPr>
        <p:spPr>
          <a:xfrm>
            <a:off x="6885431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89898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8" name="object 1078"/>
          <p:cNvSpPr/>
          <p:nvPr/>
        </p:nvSpPr>
        <p:spPr>
          <a:xfrm>
            <a:off x="6888480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8" y="997838"/>
                </a:lnTo>
                <a:lnTo>
                  <a:pt x="30098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87878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9" name="object 1079"/>
          <p:cNvSpPr/>
          <p:nvPr/>
        </p:nvSpPr>
        <p:spPr>
          <a:xfrm>
            <a:off x="6890004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8585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0" name="object 1080"/>
          <p:cNvSpPr/>
          <p:nvPr/>
        </p:nvSpPr>
        <p:spPr>
          <a:xfrm>
            <a:off x="6891528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8282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1" name="object 1081"/>
          <p:cNvSpPr/>
          <p:nvPr/>
        </p:nvSpPr>
        <p:spPr>
          <a:xfrm>
            <a:off x="6893052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2" name="object 1082"/>
          <p:cNvSpPr/>
          <p:nvPr/>
        </p:nvSpPr>
        <p:spPr>
          <a:xfrm>
            <a:off x="6896100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8" y="997838"/>
                </a:lnTo>
                <a:lnTo>
                  <a:pt x="30098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7D7D7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3" name="object 1083"/>
          <p:cNvSpPr/>
          <p:nvPr/>
        </p:nvSpPr>
        <p:spPr>
          <a:xfrm>
            <a:off x="6897623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7B7B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4" name="object 1084"/>
          <p:cNvSpPr/>
          <p:nvPr/>
        </p:nvSpPr>
        <p:spPr>
          <a:xfrm>
            <a:off x="6899147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7979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5" name="object 1085"/>
          <p:cNvSpPr/>
          <p:nvPr/>
        </p:nvSpPr>
        <p:spPr>
          <a:xfrm>
            <a:off x="6902195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8" y="997838"/>
                </a:lnTo>
                <a:lnTo>
                  <a:pt x="30098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76767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6" name="object 1086"/>
          <p:cNvSpPr/>
          <p:nvPr/>
        </p:nvSpPr>
        <p:spPr>
          <a:xfrm>
            <a:off x="6903719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8" y="997838"/>
                </a:lnTo>
                <a:lnTo>
                  <a:pt x="30098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71717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7" name="object 1087"/>
          <p:cNvSpPr/>
          <p:nvPr/>
        </p:nvSpPr>
        <p:spPr>
          <a:xfrm>
            <a:off x="6905243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6F6F6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8" name="object 1088"/>
          <p:cNvSpPr/>
          <p:nvPr/>
        </p:nvSpPr>
        <p:spPr>
          <a:xfrm>
            <a:off x="6906768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6D6D6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9" name="object 1089"/>
          <p:cNvSpPr/>
          <p:nvPr/>
        </p:nvSpPr>
        <p:spPr>
          <a:xfrm>
            <a:off x="6909816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8" y="997838"/>
                </a:lnTo>
                <a:lnTo>
                  <a:pt x="30098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6C6C6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0" name="object 1090"/>
          <p:cNvSpPr/>
          <p:nvPr/>
        </p:nvSpPr>
        <p:spPr>
          <a:xfrm>
            <a:off x="6911340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6A6A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1" name="object 1091"/>
          <p:cNvSpPr/>
          <p:nvPr/>
        </p:nvSpPr>
        <p:spPr>
          <a:xfrm>
            <a:off x="6912864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2" name="object 1092"/>
          <p:cNvSpPr/>
          <p:nvPr/>
        </p:nvSpPr>
        <p:spPr>
          <a:xfrm>
            <a:off x="6914388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63636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3" name="object 1093"/>
          <p:cNvSpPr/>
          <p:nvPr/>
        </p:nvSpPr>
        <p:spPr>
          <a:xfrm>
            <a:off x="6917435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8" y="997838"/>
                </a:lnTo>
                <a:lnTo>
                  <a:pt x="30098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6161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4" name="object 1094"/>
          <p:cNvSpPr/>
          <p:nvPr/>
        </p:nvSpPr>
        <p:spPr>
          <a:xfrm>
            <a:off x="6918959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5F5F5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5" name="object 1095"/>
          <p:cNvSpPr/>
          <p:nvPr/>
        </p:nvSpPr>
        <p:spPr>
          <a:xfrm>
            <a:off x="6920483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6" name="object 1096"/>
          <p:cNvSpPr/>
          <p:nvPr/>
        </p:nvSpPr>
        <p:spPr>
          <a:xfrm>
            <a:off x="6923531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8" y="997838"/>
                </a:lnTo>
                <a:lnTo>
                  <a:pt x="30098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57575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7" name="object 1097"/>
          <p:cNvSpPr/>
          <p:nvPr/>
        </p:nvSpPr>
        <p:spPr>
          <a:xfrm>
            <a:off x="6925056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8" y="997838"/>
                </a:lnTo>
                <a:lnTo>
                  <a:pt x="30098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55555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8" name="object 1098"/>
          <p:cNvSpPr/>
          <p:nvPr/>
        </p:nvSpPr>
        <p:spPr>
          <a:xfrm>
            <a:off x="6926580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53535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9" name="object 1099"/>
          <p:cNvSpPr/>
          <p:nvPr/>
        </p:nvSpPr>
        <p:spPr>
          <a:xfrm>
            <a:off x="6928104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5252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0" name="object 1100"/>
          <p:cNvSpPr/>
          <p:nvPr/>
        </p:nvSpPr>
        <p:spPr>
          <a:xfrm>
            <a:off x="6931152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8" y="997838"/>
                </a:lnTo>
                <a:lnTo>
                  <a:pt x="30098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505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1" name="object 1101"/>
          <p:cNvSpPr/>
          <p:nvPr/>
        </p:nvSpPr>
        <p:spPr>
          <a:xfrm>
            <a:off x="6932676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4B4B4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2" name="object 1102"/>
          <p:cNvSpPr/>
          <p:nvPr/>
        </p:nvSpPr>
        <p:spPr>
          <a:xfrm>
            <a:off x="6934200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49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3" name="object 1103"/>
          <p:cNvSpPr/>
          <p:nvPr/>
        </p:nvSpPr>
        <p:spPr>
          <a:xfrm>
            <a:off x="6935723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47474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4" name="object 1104"/>
          <p:cNvSpPr/>
          <p:nvPr/>
        </p:nvSpPr>
        <p:spPr>
          <a:xfrm>
            <a:off x="6938771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8" y="997838"/>
                </a:lnTo>
                <a:lnTo>
                  <a:pt x="30098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4646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5" name="object 1105"/>
          <p:cNvSpPr/>
          <p:nvPr/>
        </p:nvSpPr>
        <p:spPr>
          <a:xfrm>
            <a:off x="6940295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6" name="object 1106"/>
          <p:cNvSpPr/>
          <p:nvPr/>
        </p:nvSpPr>
        <p:spPr>
          <a:xfrm>
            <a:off x="6941819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3D3D3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7" name="object 1107"/>
          <p:cNvSpPr/>
          <p:nvPr/>
        </p:nvSpPr>
        <p:spPr>
          <a:xfrm>
            <a:off x="6944868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8" y="997838"/>
                </a:lnTo>
                <a:lnTo>
                  <a:pt x="30098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3B3B3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8" name="object 1108"/>
          <p:cNvSpPr/>
          <p:nvPr/>
        </p:nvSpPr>
        <p:spPr>
          <a:xfrm>
            <a:off x="6946392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8" y="997838"/>
                </a:lnTo>
                <a:lnTo>
                  <a:pt x="30098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9" name="object 1109"/>
          <p:cNvSpPr/>
          <p:nvPr/>
        </p:nvSpPr>
        <p:spPr>
          <a:xfrm>
            <a:off x="6947916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38383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0" name="object 1110"/>
          <p:cNvSpPr/>
          <p:nvPr/>
        </p:nvSpPr>
        <p:spPr>
          <a:xfrm>
            <a:off x="6949440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38383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1" name="object 1111"/>
          <p:cNvSpPr/>
          <p:nvPr/>
        </p:nvSpPr>
        <p:spPr>
          <a:xfrm>
            <a:off x="6763511" y="2673095"/>
            <a:ext cx="181610" cy="982980"/>
          </a:xfrm>
          <a:custGeom>
            <a:avLst/>
            <a:gdLst/>
            <a:ahLst/>
            <a:cxnLst/>
            <a:rect l="l" t="t" r="r" b="b"/>
            <a:pathLst>
              <a:path w="181609" h="982979">
                <a:moveTo>
                  <a:pt x="0" y="982979"/>
                </a:moveTo>
                <a:lnTo>
                  <a:pt x="181355" y="982979"/>
                </a:lnTo>
                <a:lnTo>
                  <a:pt x="181355" y="0"/>
                </a:lnTo>
                <a:lnTo>
                  <a:pt x="0" y="0"/>
                </a:lnTo>
                <a:lnTo>
                  <a:pt x="0" y="982979"/>
                </a:lnTo>
                <a:close/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2" name="object 1112"/>
          <p:cNvSpPr/>
          <p:nvPr/>
        </p:nvSpPr>
        <p:spPr>
          <a:xfrm>
            <a:off x="6480047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38383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3" name="object 1113"/>
          <p:cNvSpPr/>
          <p:nvPr/>
        </p:nvSpPr>
        <p:spPr>
          <a:xfrm>
            <a:off x="6483096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3B3B3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4" name="object 1114"/>
          <p:cNvSpPr/>
          <p:nvPr/>
        </p:nvSpPr>
        <p:spPr>
          <a:xfrm>
            <a:off x="6484620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3D3D3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5" name="object 1115"/>
          <p:cNvSpPr/>
          <p:nvPr/>
        </p:nvSpPr>
        <p:spPr>
          <a:xfrm>
            <a:off x="6486144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6" name="object 1116"/>
          <p:cNvSpPr/>
          <p:nvPr/>
        </p:nvSpPr>
        <p:spPr>
          <a:xfrm>
            <a:off x="6487667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7" name="object 1117"/>
          <p:cNvSpPr/>
          <p:nvPr/>
        </p:nvSpPr>
        <p:spPr>
          <a:xfrm>
            <a:off x="6490715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4646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8" name="object 1118"/>
          <p:cNvSpPr/>
          <p:nvPr/>
        </p:nvSpPr>
        <p:spPr>
          <a:xfrm>
            <a:off x="6492240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49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9" name="object 1119"/>
          <p:cNvSpPr/>
          <p:nvPr/>
        </p:nvSpPr>
        <p:spPr>
          <a:xfrm>
            <a:off x="6493764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4B4B4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0" name="object 1120"/>
          <p:cNvSpPr/>
          <p:nvPr/>
        </p:nvSpPr>
        <p:spPr>
          <a:xfrm>
            <a:off x="6495288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4E4E4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1" name="object 1121"/>
          <p:cNvSpPr/>
          <p:nvPr/>
        </p:nvSpPr>
        <p:spPr>
          <a:xfrm>
            <a:off x="6498335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8" y="997838"/>
                </a:lnTo>
                <a:lnTo>
                  <a:pt x="30098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505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2" name="object 1122"/>
          <p:cNvSpPr/>
          <p:nvPr/>
        </p:nvSpPr>
        <p:spPr>
          <a:xfrm>
            <a:off x="6499859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5252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3" name="object 1123"/>
          <p:cNvSpPr/>
          <p:nvPr/>
        </p:nvSpPr>
        <p:spPr>
          <a:xfrm>
            <a:off x="6501384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55555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4" name="object 1124"/>
          <p:cNvSpPr/>
          <p:nvPr/>
        </p:nvSpPr>
        <p:spPr>
          <a:xfrm>
            <a:off x="6504431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8" y="997838"/>
                </a:lnTo>
                <a:lnTo>
                  <a:pt x="30098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57575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5" name="object 1125"/>
          <p:cNvSpPr/>
          <p:nvPr/>
        </p:nvSpPr>
        <p:spPr>
          <a:xfrm>
            <a:off x="6505956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8" y="997838"/>
                </a:lnTo>
                <a:lnTo>
                  <a:pt x="30098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5A5A5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6" name="object 1126"/>
          <p:cNvSpPr/>
          <p:nvPr/>
        </p:nvSpPr>
        <p:spPr>
          <a:xfrm>
            <a:off x="6507480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7" name="object 1127"/>
          <p:cNvSpPr/>
          <p:nvPr/>
        </p:nvSpPr>
        <p:spPr>
          <a:xfrm>
            <a:off x="6509004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5F5F5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8" name="object 1128"/>
          <p:cNvSpPr/>
          <p:nvPr/>
        </p:nvSpPr>
        <p:spPr>
          <a:xfrm>
            <a:off x="6512052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8" y="997838"/>
                </a:lnTo>
                <a:lnTo>
                  <a:pt x="30098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6161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9" name="object 1129"/>
          <p:cNvSpPr/>
          <p:nvPr/>
        </p:nvSpPr>
        <p:spPr>
          <a:xfrm>
            <a:off x="6513576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0" name="object 1130"/>
          <p:cNvSpPr/>
          <p:nvPr/>
        </p:nvSpPr>
        <p:spPr>
          <a:xfrm>
            <a:off x="6515100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68686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1" name="object 1131"/>
          <p:cNvSpPr/>
          <p:nvPr/>
        </p:nvSpPr>
        <p:spPr>
          <a:xfrm>
            <a:off x="6516623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6A6A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2" name="object 1132"/>
          <p:cNvSpPr/>
          <p:nvPr/>
        </p:nvSpPr>
        <p:spPr>
          <a:xfrm>
            <a:off x="6519671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8" y="997838"/>
                </a:lnTo>
                <a:lnTo>
                  <a:pt x="30098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6C6C6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3" name="object 1133"/>
          <p:cNvSpPr/>
          <p:nvPr/>
        </p:nvSpPr>
        <p:spPr>
          <a:xfrm>
            <a:off x="6521195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6D6D6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4" name="object 1134"/>
          <p:cNvSpPr/>
          <p:nvPr/>
        </p:nvSpPr>
        <p:spPr>
          <a:xfrm>
            <a:off x="6522719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71717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5" name="object 1135"/>
          <p:cNvSpPr/>
          <p:nvPr/>
        </p:nvSpPr>
        <p:spPr>
          <a:xfrm>
            <a:off x="6525768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8" y="997838"/>
                </a:lnTo>
                <a:lnTo>
                  <a:pt x="30098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76767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6" name="object 1136"/>
          <p:cNvSpPr/>
          <p:nvPr/>
        </p:nvSpPr>
        <p:spPr>
          <a:xfrm>
            <a:off x="6527292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8" y="997838"/>
                </a:lnTo>
                <a:lnTo>
                  <a:pt x="30098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7878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7" name="object 1137"/>
          <p:cNvSpPr/>
          <p:nvPr/>
        </p:nvSpPr>
        <p:spPr>
          <a:xfrm>
            <a:off x="6528816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7979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8" name="object 1138"/>
          <p:cNvSpPr/>
          <p:nvPr/>
        </p:nvSpPr>
        <p:spPr>
          <a:xfrm>
            <a:off x="6530340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7B7B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9" name="object 1139"/>
          <p:cNvSpPr/>
          <p:nvPr/>
        </p:nvSpPr>
        <p:spPr>
          <a:xfrm>
            <a:off x="6533388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8" y="997838"/>
                </a:lnTo>
                <a:lnTo>
                  <a:pt x="30098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0" name="object 1140"/>
          <p:cNvSpPr/>
          <p:nvPr/>
        </p:nvSpPr>
        <p:spPr>
          <a:xfrm>
            <a:off x="6534911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8282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1" name="object 1141"/>
          <p:cNvSpPr/>
          <p:nvPr/>
        </p:nvSpPr>
        <p:spPr>
          <a:xfrm>
            <a:off x="6536435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84848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2" name="object 1142"/>
          <p:cNvSpPr/>
          <p:nvPr/>
        </p:nvSpPr>
        <p:spPr>
          <a:xfrm>
            <a:off x="6537959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8585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3" name="object 1143"/>
          <p:cNvSpPr/>
          <p:nvPr/>
        </p:nvSpPr>
        <p:spPr>
          <a:xfrm>
            <a:off x="6541007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8" y="997838"/>
                </a:lnTo>
                <a:lnTo>
                  <a:pt x="30098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87878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4" name="object 1144"/>
          <p:cNvSpPr/>
          <p:nvPr/>
        </p:nvSpPr>
        <p:spPr>
          <a:xfrm>
            <a:off x="6542531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89898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5" name="object 1145"/>
          <p:cNvSpPr/>
          <p:nvPr/>
        </p:nvSpPr>
        <p:spPr>
          <a:xfrm>
            <a:off x="6544056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90909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6" name="object 1146"/>
          <p:cNvSpPr/>
          <p:nvPr/>
        </p:nvSpPr>
        <p:spPr>
          <a:xfrm>
            <a:off x="6547104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8" y="997838"/>
                </a:lnTo>
                <a:lnTo>
                  <a:pt x="30098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7" name="object 1147"/>
          <p:cNvSpPr/>
          <p:nvPr/>
        </p:nvSpPr>
        <p:spPr>
          <a:xfrm>
            <a:off x="6548628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8" y="997838"/>
                </a:lnTo>
                <a:lnTo>
                  <a:pt x="30098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93939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8" name="object 1148"/>
          <p:cNvSpPr/>
          <p:nvPr/>
        </p:nvSpPr>
        <p:spPr>
          <a:xfrm>
            <a:off x="6550152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95959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9" name="object 1149"/>
          <p:cNvSpPr/>
          <p:nvPr/>
        </p:nvSpPr>
        <p:spPr>
          <a:xfrm>
            <a:off x="6551676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97979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0" name="object 1150"/>
          <p:cNvSpPr/>
          <p:nvPr/>
        </p:nvSpPr>
        <p:spPr>
          <a:xfrm>
            <a:off x="6554723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8" y="997838"/>
                </a:lnTo>
                <a:lnTo>
                  <a:pt x="30098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9C9C9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1" name="object 1151"/>
          <p:cNvSpPr/>
          <p:nvPr/>
        </p:nvSpPr>
        <p:spPr>
          <a:xfrm>
            <a:off x="6556247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9E9E9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2" name="object 1152"/>
          <p:cNvSpPr/>
          <p:nvPr/>
        </p:nvSpPr>
        <p:spPr>
          <a:xfrm>
            <a:off x="6557771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9F9F9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3" name="object 1153"/>
          <p:cNvSpPr/>
          <p:nvPr/>
        </p:nvSpPr>
        <p:spPr>
          <a:xfrm>
            <a:off x="6559295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A1A1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4" name="object 1154"/>
          <p:cNvSpPr/>
          <p:nvPr/>
        </p:nvSpPr>
        <p:spPr>
          <a:xfrm>
            <a:off x="6562343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8" y="997838"/>
                </a:lnTo>
                <a:lnTo>
                  <a:pt x="30098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5" name="object 1155"/>
          <p:cNvSpPr/>
          <p:nvPr/>
        </p:nvSpPr>
        <p:spPr>
          <a:xfrm>
            <a:off x="6563868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AAAAA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6" name="object 1156"/>
          <p:cNvSpPr/>
          <p:nvPr/>
        </p:nvSpPr>
        <p:spPr>
          <a:xfrm>
            <a:off x="6565392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ACACA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7" name="object 1157"/>
          <p:cNvSpPr/>
          <p:nvPr/>
        </p:nvSpPr>
        <p:spPr>
          <a:xfrm>
            <a:off x="6568440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8" y="997838"/>
                </a:lnTo>
                <a:lnTo>
                  <a:pt x="30098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ADADA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8" name="object 1158"/>
          <p:cNvSpPr/>
          <p:nvPr/>
        </p:nvSpPr>
        <p:spPr>
          <a:xfrm>
            <a:off x="6569964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8" y="997838"/>
                </a:lnTo>
                <a:lnTo>
                  <a:pt x="30098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AFAFA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9" name="object 1159"/>
          <p:cNvSpPr/>
          <p:nvPr/>
        </p:nvSpPr>
        <p:spPr>
          <a:xfrm>
            <a:off x="6571488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B1B1B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0" name="object 1160"/>
          <p:cNvSpPr/>
          <p:nvPr/>
        </p:nvSpPr>
        <p:spPr>
          <a:xfrm>
            <a:off x="6577583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B1B1B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1" name="object 1161"/>
          <p:cNvSpPr/>
          <p:nvPr/>
        </p:nvSpPr>
        <p:spPr>
          <a:xfrm>
            <a:off x="6585204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ADADA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2" name="object 1162"/>
          <p:cNvSpPr/>
          <p:nvPr/>
        </p:nvSpPr>
        <p:spPr>
          <a:xfrm>
            <a:off x="6586728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ACACA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3" name="object 1163"/>
          <p:cNvSpPr/>
          <p:nvPr/>
        </p:nvSpPr>
        <p:spPr>
          <a:xfrm>
            <a:off x="6589776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8" y="997838"/>
                </a:lnTo>
                <a:lnTo>
                  <a:pt x="30098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AAAAA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4" name="object 1164"/>
          <p:cNvSpPr/>
          <p:nvPr/>
        </p:nvSpPr>
        <p:spPr>
          <a:xfrm>
            <a:off x="6591300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8" y="997838"/>
                </a:lnTo>
                <a:lnTo>
                  <a:pt x="30098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A8A8A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5" name="object 1165"/>
          <p:cNvSpPr/>
          <p:nvPr/>
        </p:nvSpPr>
        <p:spPr>
          <a:xfrm>
            <a:off x="6592823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6" name="object 1166"/>
          <p:cNvSpPr/>
          <p:nvPr/>
        </p:nvSpPr>
        <p:spPr>
          <a:xfrm>
            <a:off x="6594347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9F9F9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7" name="object 1167"/>
          <p:cNvSpPr/>
          <p:nvPr/>
        </p:nvSpPr>
        <p:spPr>
          <a:xfrm>
            <a:off x="6597395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8" y="997838"/>
                </a:lnTo>
                <a:lnTo>
                  <a:pt x="30098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9E9E9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8" name="object 1168"/>
          <p:cNvSpPr/>
          <p:nvPr/>
        </p:nvSpPr>
        <p:spPr>
          <a:xfrm>
            <a:off x="6598919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9C9C9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9" name="object 1169"/>
          <p:cNvSpPr/>
          <p:nvPr/>
        </p:nvSpPr>
        <p:spPr>
          <a:xfrm>
            <a:off x="6600443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9A9A9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0" name="object 1170"/>
          <p:cNvSpPr/>
          <p:nvPr/>
        </p:nvSpPr>
        <p:spPr>
          <a:xfrm>
            <a:off x="6601968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97979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1" name="object 1171"/>
          <p:cNvSpPr/>
          <p:nvPr/>
        </p:nvSpPr>
        <p:spPr>
          <a:xfrm>
            <a:off x="6605016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8" y="997838"/>
                </a:lnTo>
                <a:lnTo>
                  <a:pt x="30098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93939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2" name="object 1172"/>
          <p:cNvSpPr/>
          <p:nvPr/>
        </p:nvSpPr>
        <p:spPr>
          <a:xfrm>
            <a:off x="6606540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3" name="object 1173"/>
          <p:cNvSpPr/>
          <p:nvPr/>
        </p:nvSpPr>
        <p:spPr>
          <a:xfrm>
            <a:off x="6608064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90909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4" name="object 1174"/>
          <p:cNvSpPr/>
          <p:nvPr/>
        </p:nvSpPr>
        <p:spPr>
          <a:xfrm>
            <a:off x="6611111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8" y="997838"/>
                </a:lnTo>
                <a:lnTo>
                  <a:pt x="30098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8E8E8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5" name="object 1175"/>
          <p:cNvSpPr/>
          <p:nvPr/>
        </p:nvSpPr>
        <p:spPr>
          <a:xfrm>
            <a:off x="6612635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8" y="997838"/>
                </a:lnTo>
                <a:lnTo>
                  <a:pt x="30098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89898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6" name="object 1176"/>
          <p:cNvSpPr/>
          <p:nvPr/>
        </p:nvSpPr>
        <p:spPr>
          <a:xfrm>
            <a:off x="6614159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87878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7" name="object 1177"/>
          <p:cNvSpPr/>
          <p:nvPr/>
        </p:nvSpPr>
        <p:spPr>
          <a:xfrm>
            <a:off x="6615683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84848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8" name="object 1178"/>
          <p:cNvSpPr/>
          <p:nvPr/>
        </p:nvSpPr>
        <p:spPr>
          <a:xfrm>
            <a:off x="6618731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8" y="997838"/>
                </a:lnTo>
                <a:lnTo>
                  <a:pt x="30098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8282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9" name="object 1179"/>
          <p:cNvSpPr/>
          <p:nvPr/>
        </p:nvSpPr>
        <p:spPr>
          <a:xfrm>
            <a:off x="6620256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0" name="object 1180"/>
          <p:cNvSpPr/>
          <p:nvPr/>
        </p:nvSpPr>
        <p:spPr>
          <a:xfrm>
            <a:off x="6621780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7D7D7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1" name="object 1181"/>
          <p:cNvSpPr/>
          <p:nvPr/>
        </p:nvSpPr>
        <p:spPr>
          <a:xfrm>
            <a:off x="6623304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7B7B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2" name="object 1182"/>
          <p:cNvSpPr/>
          <p:nvPr/>
        </p:nvSpPr>
        <p:spPr>
          <a:xfrm>
            <a:off x="6626352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8" y="997838"/>
                </a:lnTo>
                <a:lnTo>
                  <a:pt x="30098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7878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3" name="object 1183"/>
          <p:cNvSpPr/>
          <p:nvPr/>
        </p:nvSpPr>
        <p:spPr>
          <a:xfrm>
            <a:off x="6627876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76767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4" name="object 1184"/>
          <p:cNvSpPr/>
          <p:nvPr/>
        </p:nvSpPr>
        <p:spPr>
          <a:xfrm>
            <a:off x="6629400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71717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5" name="object 1185"/>
          <p:cNvSpPr/>
          <p:nvPr/>
        </p:nvSpPr>
        <p:spPr>
          <a:xfrm>
            <a:off x="6632447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8" y="997838"/>
                </a:lnTo>
                <a:lnTo>
                  <a:pt x="30098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6F6F6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6" name="object 1186"/>
          <p:cNvSpPr/>
          <p:nvPr/>
        </p:nvSpPr>
        <p:spPr>
          <a:xfrm>
            <a:off x="6633971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8" y="997838"/>
                </a:lnTo>
                <a:lnTo>
                  <a:pt x="30098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6D6D6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7" name="object 1187"/>
          <p:cNvSpPr/>
          <p:nvPr/>
        </p:nvSpPr>
        <p:spPr>
          <a:xfrm>
            <a:off x="6635495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6A6A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8" name="object 1188"/>
          <p:cNvSpPr/>
          <p:nvPr/>
        </p:nvSpPr>
        <p:spPr>
          <a:xfrm>
            <a:off x="6637019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68686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9" name="object 1189"/>
          <p:cNvSpPr/>
          <p:nvPr/>
        </p:nvSpPr>
        <p:spPr>
          <a:xfrm>
            <a:off x="6640068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8" y="997838"/>
                </a:lnTo>
                <a:lnTo>
                  <a:pt x="30098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0" name="object 1190"/>
          <p:cNvSpPr/>
          <p:nvPr/>
        </p:nvSpPr>
        <p:spPr>
          <a:xfrm>
            <a:off x="6641592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63636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1" name="object 1191"/>
          <p:cNvSpPr/>
          <p:nvPr/>
        </p:nvSpPr>
        <p:spPr>
          <a:xfrm>
            <a:off x="6643116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6161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2" name="object 1192"/>
          <p:cNvSpPr/>
          <p:nvPr/>
        </p:nvSpPr>
        <p:spPr>
          <a:xfrm>
            <a:off x="6644640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3" name="object 1193"/>
          <p:cNvSpPr/>
          <p:nvPr/>
        </p:nvSpPr>
        <p:spPr>
          <a:xfrm>
            <a:off x="6647688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8" y="997838"/>
                </a:lnTo>
                <a:lnTo>
                  <a:pt x="30098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5A5A5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4" name="object 1194"/>
          <p:cNvSpPr/>
          <p:nvPr/>
        </p:nvSpPr>
        <p:spPr>
          <a:xfrm>
            <a:off x="6649211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57575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5" name="object 1195"/>
          <p:cNvSpPr/>
          <p:nvPr/>
        </p:nvSpPr>
        <p:spPr>
          <a:xfrm>
            <a:off x="6650735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55555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6" name="object 1196"/>
          <p:cNvSpPr/>
          <p:nvPr/>
        </p:nvSpPr>
        <p:spPr>
          <a:xfrm>
            <a:off x="6653783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8" y="997838"/>
                </a:lnTo>
                <a:lnTo>
                  <a:pt x="30098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53535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7" name="object 1197"/>
          <p:cNvSpPr/>
          <p:nvPr/>
        </p:nvSpPr>
        <p:spPr>
          <a:xfrm>
            <a:off x="6655307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8" y="997838"/>
                </a:lnTo>
                <a:lnTo>
                  <a:pt x="30098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5252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8" name="object 1198"/>
          <p:cNvSpPr/>
          <p:nvPr/>
        </p:nvSpPr>
        <p:spPr>
          <a:xfrm>
            <a:off x="6656831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4E4E4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9" name="object 1199"/>
          <p:cNvSpPr/>
          <p:nvPr/>
        </p:nvSpPr>
        <p:spPr>
          <a:xfrm>
            <a:off x="6658356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4B4B4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0" name="object 1200"/>
          <p:cNvSpPr/>
          <p:nvPr/>
        </p:nvSpPr>
        <p:spPr>
          <a:xfrm>
            <a:off x="6661404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8" y="997838"/>
                </a:lnTo>
                <a:lnTo>
                  <a:pt x="30098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49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1" name="object 1201"/>
          <p:cNvSpPr/>
          <p:nvPr/>
        </p:nvSpPr>
        <p:spPr>
          <a:xfrm>
            <a:off x="6662928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47474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2" name="object 1202"/>
          <p:cNvSpPr/>
          <p:nvPr/>
        </p:nvSpPr>
        <p:spPr>
          <a:xfrm>
            <a:off x="6664452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4646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3" name="object 1203"/>
          <p:cNvSpPr/>
          <p:nvPr/>
        </p:nvSpPr>
        <p:spPr>
          <a:xfrm>
            <a:off x="6665976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4" name="object 1204"/>
          <p:cNvSpPr/>
          <p:nvPr/>
        </p:nvSpPr>
        <p:spPr>
          <a:xfrm>
            <a:off x="6669023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8" y="997838"/>
                </a:lnTo>
                <a:lnTo>
                  <a:pt x="30098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3D3D3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5" name="object 1205"/>
          <p:cNvSpPr/>
          <p:nvPr/>
        </p:nvSpPr>
        <p:spPr>
          <a:xfrm>
            <a:off x="6670547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3B3B3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6" name="object 1206"/>
          <p:cNvSpPr/>
          <p:nvPr/>
        </p:nvSpPr>
        <p:spPr>
          <a:xfrm>
            <a:off x="6672071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7" name="object 1207"/>
          <p:cNvSpPr/>
          <p:nvPr/>
        </p:nvSpPr>
        <p:spPr>
          <a:xfrm>
            <a:off x="6675119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8" y="997838"/>
                </a:lnTo>
                <a:lnTo>
                  <a:pt x="30098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38383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8" name="object 1208"/>
          <p:cNvSpPr/>
          <p:nvPr/>
        </p:nvSpPr>
        <p:spPr>
          <a:xfrm>
            <a:off x="6490715" y="2673095"/>
            <a:ext cx="178435" cy="982980"/>
          </a:xfrm>
          <a:custGeom>
            <a:avLst/>
            <a:gdLst/>
            <a:ahLst/>
            <a:cxnLst/>
            <a:rect l="l" t="t" r="r" b="b"/>
            <a:pathLst>
              <a:path w="178434" h="982979">
                <a:moveTo>
                  <a:pt x="0" y="982979"/>
                </a:moveTo>
                <a:lnTo>
                  <a:pt x="178308" y="982979"/>
                </a:lnTo>
                <a:lnTo>
                  <a:pt x="178308" y="0"/>
                </a:lnTo>
                <a:lnTo>
                  <a:pt x="0" y="0"/>
                </a:lnTo>
                <a:lnTo>
                  <a:pt x="0" y="982979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9" name="object 1209"/>
          <p:cNvSpPr/>
          <p:nvPr/>
        </p:nvSpPr>
        <p:spPr>
          <a:xfrm>
            <a:off x="6207252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0" name="object 1210"/>
          <p:cNvSpPr/>
          <p:nvPr/>
        </p:nvSpPr>
        <p:spPr>
          <a:xfrm>
            <a:off x="6208776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3B3B3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1" name="object 1211"/>
          <p:cNvSpPr/>
          <p:nvPr/>
        </p:nvSpPr>
        <p:spPr>
          <a:xfrm>
            <a:off x="6210300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3D3D3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2" name="object 1212"/>
          <p:cNvSpPr/>
          <p:nvPr/>
        </p:nvSpPr>
        <p:spPr>
          <a:xfrm>
            <a:off x="6213347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3" name="object 1213"/>
          <p:cNvSpPr/>
          <p:nvPr/>
        </p:nvSpPr>
        <p:spPr>
          <a:xfrm>
            <a:off x="6214871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4" name="object 1214"/>
          <p:cNvSpPr/>
          <p:nvPr/>
        </p:nvSpPr>
        <p:spPr>
          <a:xfrm>
            <a:off x="6216396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47474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5" name="object 1215"/>
          <p:cNvSpPr/>
          <p:nvPr/>
        </p:nvSpPr>
        <p:spPr>
          <a:xfrm>
            <a:off x="6217920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49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6" name="object 1216"/>
          <p:cNvSpPr/>
          <p:nvPr/>
        </p:nvSpPr>
        <p:spPr>
          <a:xfrm>
            <a:off x="6220967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4B4B4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7" name="object 1217"/>
          <p:cNvSpPr/>
          <p:nvPr/>
        </p:nvSpPr>
        <p:spPr>
          <a:xfrm>
            <a:off x="6222491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4E4E4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8" name="object 1218"/>
          <p:cNvSpPr/>
          <p:nvPr/>
        </p:nvSpPr>
        <p:spPr>
          <a:xfrm>
            <a:off x="6224015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505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9" name="object 1219"/>
          <p:cNvSpPr/>
          <p:nvPr/>
        </p:nvSpPr>
        <p:spPr>
          <a:xfrm>
            <a:off x="6227064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53535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0" name="object 1220"/>
          <p:cNvSpPr/>
          <p:nvPr/>
        </p:nvSpPr>
        <p:spPr>
          <a:xfrm>
            <a:off x="6228588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55555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1" name="object 1221"/>
          <p:cNvSpPr/>
          <p:nvPr/>
        </p:nvSpPr>
        <p:spPr>
          <a:xfrm>
            <a:off x="6230111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57575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2" name="object 1222"/>
          <p:cNvSpPr/>
          <p:nvPr/>
        </p:nvSpPr>
        <p:spPr>
          <a:xfrm>
            <a:off x="6231635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5A5A5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3" name="object 1223"/>
          <p:cNvSpPr/>
          <p:nvPr/>
        </p:nvSpPr>
        <p:spPr>
          <a:xfrm>
            <a:off x="6234684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4" name="object 1224"/>
          <p:cNvSpPr/>
          <p:nvPr/>
        </p:nvSpPr>
        <p:spPr>
          <a:xfrm>
            <a:off x="6236208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6161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5" name="object 1225"/>
          <p:cNvSpPr/>
          <p:nvPr/>
        </p:nvSpPr>
        <p:spPr>
          <a:xfrm>
            <a:off x="6237732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63636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6" name="object 1226"/>
          <p:cNvSpPr/>
          <p:nvPr/>
        </p:nvSpPr>
        <p:spPr>
          <a:xfrm>
            <a:off x="6239255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7" name="object 1227"/>
          <p:cNvSpPr/>
          <p:nvPr/>
        </p:nvSpPr>
        <p:spPr>
          <a:xfrm>
            <a:off x="6242303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68686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8" name="object 1228"/>
          <p:cNvSpPr/>
          <p:nvPr/>
        </p:nvSpPr>
        <p:spPr>
          <a:xfrm>
            <a:off x="6243828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6A6A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9" name="object 1229"/>
          <p:cNvSpPr/>
          <p:nvPr/>
        </p:nvSpPr>
        <p:spPr>
          <a:xfrm>
            <a:off x="6245352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6C6C6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0" name="object 1230"/>
          <p:cNvSpPr/>
          <p:nvPr/>
        </p:nvSpPr>
        <p:spPr>
          <a:xfrm>
            <a:off x="6248400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6F6F6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1" name="object 1231"/>
          <p:cNvSpPr/>
          <p:nvPr/>
        </p:nvSpPr>
        <p:spPr>
          <a:xfrm>
            <a:off x="6249923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71717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2" name="object 1232"/>
          <p:cNvSpPr/>
          <p:nvPr/>
        </p:nvSpPr>
        <p:spPr>
          <a:xfrm>
            <a:off x="6251447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76767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3" name="object 1233"/>
          <p:cNvSpPr/>
          <p:nvPr/>
        </p:nvSpPr>
        <p:spPr>
          <a:xfrm>
            <a:off x="6252971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7878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4" name="object 1234"/>
          <p:cNvSpPr/>
          <p:nvPr/>
        </p:nvSpPr>
        <p:spPr>
          <a:xfrm>
            <a:off x="6256020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7979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5" name="object 1235"/>
          <p:cNvSpPr/>
          <p:nvPr/>
        </p:nvSpPr>
        <p:spPr>
          <a:xfrm>
            <a:off x="6257544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7D7D7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6" name="object 1236"/>
          <p:cNvSpPr/>
          <p:nvPr/>
        </p:nvSpPr>
        <p:spPr>
          <a:xfrm>
            <a:off x="6259067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7" name="object 1237"/>
          <p:cNvSpPr/>
          <p:nvPr/>
        </p:nvSpPr>
        <p:spPr>
          <a:xfrm>
            <a:off x="6260591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8282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8" name="object 1238"/>
          <p:cNvSpPr/>
          <p:nvPr/>
        </p:nvSpPr>
        <p:spPr>
          <a:xfrm>
            <a:off x="6263640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84848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9" name="object 1239"/>
          <p:cNvSpPr/>
          <p:nvPr/>
        </p:nvSpPr>
        <p:spPr>
          <a:xfrm>
            <a:off x="6265164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8585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0" name="object 1240"/>
          <p:cNvSpPr/>
          <p:nvPr/>
        </p:nvSpPr>
        <p:spPr>
          <a:xfrm>
            <a:off x="6266688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89898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1" name="object 1241"/>
          <p:cNvSpPr/>
          <p:nvPr/>
        </p:nvSpPr>
        <p:spPr>
          <a:xfrm>
            <a:off x="6269735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8E8E8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2" name="object 1242"/>
          <p:cNvSpPr/>
          <p:nvPr/>
        </p:nvSpPr>
        <p:spPr>
          <a:xfrm>
            <a:off x="6271259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90909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3" name="object 1243"/>
          <p:cNvSpPr/>
          <p:nvPr/>
        </p:nvSpPr>
        <p:spPr>
          <a:xfrm>
            <a:off x="6272784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4" name="object 1244"/>
          <p:cNvSpPr/>
          <p:nvPr/>
        </p:nvSpPr>
        <p:spPr>
          <a:xfrm>
            <a:off x="6274308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93939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5" name="object 1245"/>
          <p:cNvSpPr/>
          <p:nvPr/>
        </p:nvSpPr>
        <p:spPr>
          <a:xfrm>
            <a:off x="6277355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97979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6" name="object 1246"/>
          <p:cNvSpPr/>
          <p:nvPr/>
        </p:nvSpPr>
        <p:spPr>
          <a:xfrm>
            <a:off x="6278879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9A9A9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7" name="object 1247"/>
          <p:cNvSpPr/>
          <p:nvPr/>
        </p:nvSpPr>
        <p:spPr>
          <a:xfrm>
            <a:off x="6280403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9C9C9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8" name="object 1248"/>
          <p:cNvSpPr/>
          <p:nvPr/>
        </p:nvSpPr>
        <p:spPr>
          <a:xfrm>
            <a:off x="6281928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9E9E9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9" name="object 1249"/>
          <p:cNvSpPr/>
          <p:nvPr/>
        </p:nvSpPr>
        <p:spPr>
          <a:xfrm>
            <a:off x="6284976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9F9F9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0" name="object 1250"/>
          <p:cNvSpPr/>
          <p:nvPr/>
        </p:nvSpPr>
        <p:spPr>
          <a:xfrm>
            <a:off x="6286500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A1A1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1" name="object 1251"/>
          <p:cNvSpPr/>
          <p:nvPr/>
        </p:nvSpPr>
        <p:spPr>
          <a:xfrm>
            <a:off x="6288023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A8A8A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2" name="object 1252"/>
          <p:cNvSpPr/>
          <p:nvPr/>
        </p:nvSpPr>
        <p:spPr>
          <a:xfrm>
            <a:off x="6291071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AAAAA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3" name="object 1253"/>
          <p:cNvSpPr/>
          <p:nvPr/>
        </p:nvSpPr>
        <p:spPr>
          <a:xfrm>
            <a:off x="6292596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ACACA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4" name="object 1254"/>
          <p:cNvSpPr/>
          <p:nvPr/>
        </p:nvSpPr>
        <p:spPr>
          <a:xfrm>
            <a:off x="6294120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ADADA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5" name="object 1255"/>
          <p:cNvSpPr/>
          <p:nvPr/>
        </p:nvSpPr>
        <p:spPr>
          <a:xfrm>
            <a:off x="6295644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AFAFA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6" name="object 1256"/>
          <p:cNvSpPr/>
          <p:nvPr/>
        </p:nvSpPr>
        <p:spPr>
          <a:xfrm>
            <a:off x="6298691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B1B1B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7" name="object 1257"/>
          <p:cNvSpPr/>
          <p:nvPr/>
        </p:nvSpPr>
        <p:spPr>
          <a:xfrm>
            <a:off x="6303264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B1B1B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8" name="object 1258"/>
          <p:cNvSpPr/>
          <p:nvPr/>
        </p:nvSpPr>
        <p:spPr>
          <a:xfrm>
            <a:off x="6309359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AFAFA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9" name="object 1259"/>
          <p:cNvSpPr/>
          <p:nvPr/>
        </p:nvSpPr>
        <p:spPr>
          <a:xfrm>
            <a:off x="6312408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ADADA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0" name="object 1260"/>
          <p:cNvSpPr/>
          <p:nvPr/>
        </p:nvSpPr>
        <p:spPr>
          <a:xfrm>
            <a:off x="6313932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8" y="997838"/>
                </a:lnTo>
                <a:lnTo>
                  <a:pt x="30098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ACACA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1" name="object 1261"/>
          <p:cNvSpPr/>
          <p:nvPr/>
        </p:nvSpPr>
        <p:spPr>
          <a:xfrm>
            <a:off x="6315455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AAAAA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2" name="object 1262"/>
          <p:cNvSpPr/>
          <p:nvPr/>
        </p:nvSpPr>
        <p:spPr>
          <a:xfrm>
            <a:off x="6316979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A8A8A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3" name="object 1263"/>
          <p:cNvSpPr/>
          <p:nvPr/>
        </p:nvSpPr>
        <p:spPr>
          <a:xfrm>
            <a:off x="6320028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A1A1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4" name="object 1264"/>
          <p:cNvSpPr/>
          <p:nvPr/>
        </p:nvSpPr>
        <p:spPr>
          <a:xfrm>
            <a:off x="6321552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9F9F9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5" name="object 1265"/>
          <p:cNvSpPr/>
          <p:nvPr/>
        </p:nvSpPr>
        <p:spPr>
          <a:xfrm>
            <a:off x="6323076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9E9E9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6" name="object 1266"/>
          <p:cNvSpPr/>
          <p:nvPr/>
        </p:nvSpPr>
        <p:spPr>
          <a:xfrm>
            <a:off x="6324600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9C9C9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7" name="object 1267"/>
          <p:cNvSpPr/>
          <p:nvPr/>
        </p:nvSpPr>
        <p:spPr>
          <a:xfrm>
            <a:off x="6327647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9A9A9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8" name="object 1268"/>
          <p:cNvSpPr/>
          <p:nvPr/>
        </p:nvSpPr>
        <p:spPr>
          <a:xfrm>
            <a:off x="6329171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95959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9" name="object 1269"/>
          <p:cNvSpPr/>
          <p:nvPr/>
        </p:nvSpPr>
        <p:spPr>
          <a:xfrm>
            <a:off x="6330696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93939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0" name="object 1270"/>
          <p:cNvSpPr/>
          <p:nvPr/>
        </p:nvSpPr>
        <p:spPr>
          <a:xfrm>
            <a:off x="6333744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8" y="997838"/>
                </a:lnTo>
                <a:lnTo>
                  <a:pt x="30098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1" name="object 1271"/>
          <p:cNvSpPr/>
          <p:nvPr/>
        </p:nvSpPr>
        <p:spPr>
          <a:xfrm>
            <a:off x="6335267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90909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2" name="object 1272"/>
          <p:cNvSpPr/>
          <p:nvPr/>
        </p:nvSpPr>
        <p:spPr>
          <a:xfrm>
            <a:off x="6336791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8E8E8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3" name="object 1273"/>
          <p:cNvSpPr/>
          <p:nvPr/>
        </p:nvSpPr>
        <p:spPr>
          <a:xfrm>
            <a:off x="6338315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87878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4" name="object 1274"/>
          <p:cNvSpPr/>
          <p:nvPr/>
        </p:nvSpPr>
        <p:spPr>
          <a:xfrm>
            <a:off x="6341364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8585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5" name="object 1275"/>
          <p:cNvSpPr/>
          <p:nvPr/>
        </p:nvSpPr>
        <p:spPr>
          <a:xfrm>
            <a:off x="6342888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84848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6" name="object 1276"/>
          <p:cNvSpPr/>
          <p:nvPr/>
        </p:nvSpPr>
        <p:spPr>
          <a:xfrm>
            <a:off x="6344411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8282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7" name="object 1277"/>
          <p:cNvSpPr/>
          <p:nvPr/>
        </p:nvSpPr>
        <p:spPr>
          <a:xfrm>
            <a:off x="6345935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8" name="object 1278"/>
          <p:cNvSpPr/>
          <p:nvPr/>
        </p:nvSpPr>
        <p:spPr>
          <a:xfrm>
            <a:off x="6348984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7B7B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9" name="object 1279"/>
          <p:cNvSpPr/>
          <p:nvPr/>
        </p:nvSpPr>
        <p:spPr>
          <a:xfrm>
            <a:off x="6350508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7979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0" name="object 1280"/>
          <p:cNvSpPr/>
          <p:nvPr/>
        </p:nvSpPr>
        <p:spPr>
          <a:xfrm>
            <a:off x="6352032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7878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1" name="object 1281"/>
          <p:cNvSpPr/>
          <p:nvPr/>
        </p:nvSpPr>
        <p:spPr>
          <a:xfrm>
            <a:off x="6355079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76767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2" name="object 1282"/>
          <p:cNvSpPr/>
          <p:nvPr/>
        </p:nvSpPr>
        <p:spPr>
          <a:xfrm>
            <a:off x="6356603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71717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3" name="object 1283"/>
          <p:cNvSpPr/>
          <p:nvPr/>
        </p:nvSpPr>
        <p:spPr>
          <a:xfrm>
            <a:off x="6358128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6F6F6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4" name="object 1284"/>
          <p:cNvSpPr/>
          <p:nvPr/>
        </p:nvSpPr>
        <p:spPr>
          <a:xfrm>
            <a:off x="6359652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6C6C6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5" name="object 1285"/>
          <p:cNvSpPr/>
          <p:nvPr/>
        </p:nvSpPr>
        <p:spPr>
          <a:xfrm>
            <a:off x="6362700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6A6A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6" name="object 1286"/>
          <p:cNvSpPr/>
          <p:nvPr/>
        </p:nvSpPr>
        <p:spPr>
          <a:xfrm>
            <a:off x="6364223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68686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7" name="object 1287"/>
          <p:cNvSpPr/>
          <p:nvPr/>
        </p:nvSpPr>
        <p:spPr>
          <a:xfrm>
            <a:off x="6365747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8" name="object 1288"/>
          <p:cNvSpPr/>
          <p:nvPr/>
        </p:nvSpPr>
        <p:spPr>
          <a:xfrm>
            <a:off x="6367271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63636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9" name="object 1289"/>
          <p:cNvSpPr/>
          <p:nvPr/>
        </p:nvSpPr>
        <p:spPr>
          <a:xfrm>
            <a:off x="6370320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5F5F5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0" name="object 1290"/>
          <p:cNvSpPr/>
          <p:nvPr/>
        </p:nvSpPr>
        <p:spPr>
          <a:xfrm>
            <a:off x="6371844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1" name="object 1291"/>
          <p:cNvSpPr/>
          <p:nvPr/>
        </p:nvSpPr>
        <p:spPr>
          <a:xfrm>
            <a:off x="6373367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5A5A5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2" name="object 1292"/>
          <p:cNvSpPr/>
          <p:nvPr/>
        </p:nvSpPr>
        <p:spPr>
          <a:xfrm>
            <a:off x="6376415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57575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3" name="object 1293"/>
          <p:cNvSpPr/>
          <p:nvPr/>
        </p:nvSpPr>
        <p:spPr>
          <a:xfrm>
            <a:off x="6377940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55555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4" name="object 1294"/>
          <p:cNvSpPr/>
          <p:nvPr/>
        </p:nvSpPr>
        <p:spPr>
          <a:xfrm>
            <a:off x="6379464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5252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5" name="object 1295"/>
          <p:cNvSpPr/>
          <p:nvPr/>
        </p:nvSpPr>
        <p:spPr>
          <a:xfrm>
            <a:off x="6380988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505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6" name="object 1296"/>
          <p:cNvSpPr/>
          <p:nvPr/>
        </p:nvSpPr>
        <p:spPr>
          <a:xfrm>
            <a:off x="6384035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4E4E4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7" name="object 1297"/>
          <p:cNvSpPr/>
          <p:nvPr/>
        </p:nvSpPr>
        <p:spPr>
          <a:xfrm>
            <a:off x="6385559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4B4B4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8" name="object 1298"/>
          <p:cNvSpPr/>
          <p:nvPr/>
        </p:nvSpPr>
        <p:spPr>
          <a:xfrm>
            <a:off x="6387084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49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9" name="object 1299"/>
          <p:cNvSpPr/>
          <p:nvPr/>
        </p:nvSpPr>
        <p:spPr>
          <a:xfrm>
            <a:off x="6388608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4646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0" name="object 1300"/>
          <p:cNvSpPr/>
          <p:nvPr/>
        </p:nvSpPr>
        <p:spPr>
          <a:xfrm>
            <a:off x="6391655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1" name="object 1301"/>
          <p:cNvSpPr/>
          <p:nvPr/>
        </p:nvSpPr>
        <p:spPr>
          <a:xfrm>
            <a:off x="6393179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2" name="object 1302"/>
          <p:cNvSpPr/>
          <p:nvPr/>
        </p:nvSpPr>
        <p:spPr>
          <a:xfrm>
            <a:off x="6394703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3D3D3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3" name="object 1303"/>
          <p:cNvSpPr/>
          <p:nvPr/>
        </p:nvSpPr>
        <p:spPr>
          <a:xfrm>
            <a:off x="6397752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3B3B3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4" name="object 1304"/>
          <p:cNvSpPr/>
          <p:nvPr/>
        </p:nvSpPr>
        <p:spPr>
          <a:xfrm>
            <a:off x="6399276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5" name="object 1305"/>
          <p:cNvSpPr/>
          <p:nvPr/>
        </p:nvSpPr>
        <p:spPr>
          <a:xfrm>
            <a:off x="6400800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38383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6" name="object 1306"/>
          <p:cNvSpPr/>
          <p:nvPr/>
        </p:nvSpPr>
        <p:spPr>
          <a:xfrm>
            <a:off x="6216396" y="2673095"/>
            <a:ext cx="178435" cy="982980"/>
          </a:xfrm>
          <a:custGeom>
            <a:avLst/>
            <a:gdLst/>
            <a:ahLst/>
            <a:cxnLst/>
            <a:rect l="l" t="t" r="r" b="b"/>
            <a:pathLst>
              <a:path w="178435" h="982979">
                <a:moveTo>
                  <a:pt x="0" y="982979"/>
                </a:moveTo>
                <a:lnTo>
                  <a:pt x="178308" y="982979"/>
                </a:lnTo>
                <a:lnTo>
                  <a:pt x="178308" y="0"/>
                </a:lnTo>
                <a:lnTo>
                  <a:pt x="0" y="0"/>
                </a:lnTo>
                <a:lnTo>
                  <a:pt x="0" y="982979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7" name="object 1307"/>
          <p:cNvSpPr/>
          <p:nvPr/>
        </p:nvSpPr>
        <p:spPr>
          <a:xfrm>
            <a:off x="5931408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38383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8" name="object 1308"/>
          <p:cNvSpPr/>
          <p:nvPr/>
        </p:nvSpPr>
        <p:spPr>
          <a:xfrm>
            <a:off x="5932932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9" name="object 1309"/>
          <p:cNvSpPr/>
          <p:nvPr/>
        </p:nvSpPr>
        <p:spPr>
          <a:xfrm>
            <a:off x="5935979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3B3B3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0" name="object 1310"/>
          <p:cNvSpPr/>
          <p:nvPr/>
        </p:nvSpPr>
        <p:spPr>
          <a:xfrm>
            <a:off x="5937503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3D3D3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1" name="object 1311"/>
          <p:cNvSpPr/>
          <p:nvPr/>
        </p:nvSpPr>
        <p:spPr>
          <a:xfrm>
            <a:off x="5939028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2" name="object 1312"/>
          <p:cNvSpPr/>
          <p:nvPr/>
        </p:nvSpPr>
        <p:spPr>
          <a:xfrm>
            <a:off x="5940552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4646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3" name="object 1313"/>
          <p:cNvSpPr/>
          <p:nvPr/>
        </p:nvSpPr>
        <p:spPr>
          <a:xfrm>
            <a:off x="5943600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47474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4" name="object 1314"/>
          <p:cNvSpPr/>
          <p:nvPr/>
        </p:nvSpPr>
        <p:spPr>
          <a:xfrm>
            <a:off x="5945123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49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5" name="object 1315"/>
          <p:cNvSpPr/>
          <p:nvPr/>
        </p:nvSpPr>
        <p:spPr>
          <a:xfrm>
            <a:off x="5946647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4B4B4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6" name="object 1316"/>
          <p:cNvSpPr/>
          <p:nvPr/>
        </p:nvSpPr>
        <p:spPr>
          <a:xfrm>
            <a:off x="5948171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4E4E4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7" name="object 1317"/>
          <p:cNvSpPr/>
          <p:nvPr/>
        </p:nvSpPr>
        <p:spPr>
          <a:xfrm>
            <a:off x="5951220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5252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8" name="object 1318"/>
          <p:cNvSpPr/>
          <p:nvPr/>
        </p:nvSpPr>
        <p:spPr>
          <a:xfrm>
            <a:off x="5952744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53535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9" name="object 1319"/>
          <p:cNvSpPr/>
          <p:nvPr/>
        </p:nvSpPr>
        <p:spPr>
          <a:xfrm>
            <a:off x="5954267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55555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0" name="object 1320"/>
          <p:cNvSpPr/>
          <p:nvPr/>
        </p:nvSpPr>
        <p:spPr>
          <a:xfrm>
            <a:off x="5957315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57575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1" name="object 1321"/>
          <p:cNvSpPr/>
          <p:nvPr/>
        </p:nvSpPr>
        <p:spPr>
          <a:xfrm>
            <a:off x="5958840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5A5A5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2" name="object 1322"/>
          <p:cNvSpPr/>
          <p:nvPr/>
        </p:nvSpPr>
        <p:spPr>
          <a:xfrm>
            <a:off x="5960364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5F5F5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3" name="object 1323"/>
          <p:cNvSpPr/>
          <p:nvPr/>
        </p:nvSpPr>
        <p:spPr>
          <a:xfrm>
            <a:off x="5961888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6161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4" name="object 1324"/>
          <p:cNvSpPr/>
          <p:nvPr/>
        </p:nvSpPr>
        <p:spPr>
          <a:xfrm>
            <a:off x="5964935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63636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5" name="object 1325"/>
          <p:cNvSpPr/>
          <p:nvPr/>
        </p:nvSpPr>
        <p:spPr>
          <a:xfrm>
            <a:off x="5966459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6" name="object 1326"/>
          <p:cNvSpPr/>
          <p:nvPr/>
        </p:nvSpPr>
        <p:spPr>
          <a:xfrm>
            <a:off x="5967984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68686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7" name="object 1327"/>
          <p:cNvSpPr/>
          <p:nvPr/>
        </p:nvSpPr>
        <p:spPr>
          <a:xfrm>
            <a:off x="5969508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6C6C6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8" name="object 1328"/>
          <p:cNvSpPr/>
          <p:nvPr/>
        </p:nvSpPr>
        <p:spPr>
          <a:xfrm>
            <a:off x="5972555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6D6D6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9" name="object 1329"/>
          <p:cNvSpPr/>
          <p:nvPr/>
        </p:nvSpPr>
        <p:spPr>
          <a:xfrm>
            <a:off x="5974079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6F6F6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0" name="object 1330"/>
          <p:cNvSpPr/>
          <p:nvPr/>
        </p:nvSpPr>
        <p:spPr>
          <a:xfrm>
            <a:off x="5975603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71717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1" name="object 1331"/>
          <p:cNvSpPr/>
          <p:nvPr/>
        </p:nvSpPr>
        <p:spPr>
          <a:xfrm>
            <a:off x="5978652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76767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2" name="object 1332"/>
          <p:cNvSpPr/>
          <p:nvPr/>
        </p:nvSpPr>
        <p:spPr>
          <a:xfrm>
            <a:off x="5980176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7979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3" name="object 1333"/>
          <p:cNvSpPr/>
          <p:nvPr/>
        </p:nvSpPr>
        <p:spPr>
          <a:xfrm>
            <a:off x="5981700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7B7B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4" name="object 1334"/>
          <p:cNvSpPr/>
          <p:nvPr/>
        </p:nvSpPr>
        <p:spPr>
          <a:xfrm>
            <a:off x="5983223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7D7D7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5" name="object 1335"/>
          <p:cNvSpPr/>
          <p:nvPr/>
        </p:nvSpPr>
        <p:spPr>
          <a:xfrm>
            <a:off x="5986271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6" name="object 1336"/>
          <p:cNvSpPr/>
          <p:nvPr/>
        </p:nvSpPr>
        <p:spPr>
          <a:xfrm>
            <a:off x="5987796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8282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7" name="object 1337"/>
          <p:cNvSpPr/>
          <p:nvPr/>
        </p:nvSpPr>
        <p:spPr>
          <a:xfrm>
            <a:off x="5989320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84848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8" name="object 1338"/>
          <p:cNvSpPr/>
          <p:nvPr/>
        </p:nvSpPr>
        <p:spPr>
          <a:xfrm>
            <a:off x="5990844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87878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9" name="object 1339"/>
          <p:cNvSpPr/>
          <p:nvPr/>
        </p:nvSpPr>
        <p:spPr>
          <a:xfrm>
            <a:off x="5993891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89898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0" name="object 1340"/>
          <p:cNvSpPr/>
          <p:nvPr/>
        </p:nvSpPr>
        <p:spPr>
          <a:xfrm>
            <a:off x="5995415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8E8E8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1" name="object 1341"/>
          <p:cNvSpPr/>
          <p:nvPr/>
        </p:nvSpPr>
        <p:spPr>
          <a:xfrm>
            <a:off x="5996940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90909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2" name="object 1342"/>
          <p:cNvSpPr/>
          <p:nvPr/>
        </p:nvSpPr>
        <p:spPr>
          <a:xfrm>
            <a:off x="5999988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3" name="object 1343"/>
          <p:cNvSpPr/>
          <p:nvPr/>
        </p:nvSpPr>
        <p:spPr>
          <a:xfrm>
            <a:off x="6001511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95959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4" name="object 1344"/>
          <p:cNvSpPr/>
          <p:nvPr/>
        </p:nvSpPr>
        <p:spPr>
          <a:xfrm>
            <a:off x="6003035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97979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5" name="object 1345"/>
          <p:cNvSpPr/>
          <p:nvPr/>
        </p:nvSpPr>
        <p:spPr>
          <a:xfrm>
            <a:off x="6004559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9A9A9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6" name="object 1346"/>
          <p:cNvSpPr/>
          <p:nvPr/>
        </p:nvSpPr>
        <p:spPr>
          <a:xfrm>
            <a:off x="6007608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9C9C9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7" name="object 1347"/>
          <p:cNvSpPr/>
          <p:nvPr/>
        </p:nvSpPr>
        <p:spPr>
          <a:xfrm>
            <a:off x="6009132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9E9E9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8" name="object 1348"/>
          <p:cNvSpPr/>
          <p:nvPr/>
        </p:nvSpPr>
        <p:spPr>
          <a:xfrm>
            <a:off x="6010655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A1A1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9" name="object 1349"/>
          <p:cNvSpPr/>
          <p:nvPr/>
        </p:nvSpPr>
        <p:spPr>
          <a:xfrm>
            <a:off x="6012179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0" name="object 1350"/>
          <p:cNvSpPr/>
          <p:nvPr/>
        </p:nvSpPr>
        <p:spPr>
          <a:xfrm>
            <a:off x="6015228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A8A8A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1" name="object 1351"/>
          <p:cNvSpPr/>
          <p:nvPr/>
        </p:nvSpPr>
        <p:spPr>
          <a:xfrm>
            <a:off x="6016752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AAAAA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2" name="object 1352"/>
          <p:cNvSpPr/>
          <p:nvPr/>
        </p:nvSpPr>
        <p:spPr>
          <a:xfrm>
            <a:off x="6018276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ACACA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3" name="object 1353"/>
          <p:cNvSpPr/>
          <p:nvPr/>
        </p:nvSpPr>
        <p:spPr>
          <a:xfrm>
            <a:off x="6021323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ADADA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4" name="object 1354"/>
          <p:cNvSpPr/>
          <p:nvPr/>
        </p:nvSpPr>
        <p:spPr>
          <a:xfrm>
            <a:off x="6022847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B1B1B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5" name="object 1355"/>
          <p:cNvSpPr/>
          <p:nvPr/>
        </p:nvSpPr>
        <p:spPr>
          <a:xfrm>
            <a:off x="6030467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B1B1B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6" name="object 1356"/>
          <p:cNvSpPr/>
          <p:nvPr/>
        </p:nvSpPr>
        <p:spPr>
          <a:xfrm>
            <a:off x="6036564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AFAFA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7" name="object 1357"/>
          <p:cNvSpPr/>
          <p:nvPr/>
        </p:nvSpPr>
        <p:spPr>
          <a:xfrm>
            <a:off x="6038088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ADADA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8" name="object 1358"/>
          <p:cNvSpPr/>
          <p:nvPr/>
        </p:nvSpPr>
        <p:spPr>
          <a:xfrm>
            <a:off x="6039611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ACACA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9" name="object 1359"/>
          <p:cNvSpPr/>
          <p:nvPr/>
        </p:nvSpPr>
        <p:spPr>
          <a:xfrm>
            <a:off x="6042659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A8A8A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0" name="object 1360"/>
          <p:cNvSpPr/>
          <p:nvPr/>
        </p:nvSpPr>
        <p:spPr>
          <a:xfrm>
            <a:off x="6044184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1" name="object 1361"/>
          <p:cNvSpPr/>
          <p:nvPr/>
        </p:nvSpPr>
        <p:spPr>
          <a:xfrm>
            <a:off x="6045708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A1A1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2" name="object 1362"/>
          <p:cNvSpPr/>
          <p:nvPr/>
        </p:nvSpPr>
        <p:spPr>
          <a:xfrm>
            <a:off x="6047232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9F9F9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3" name="object 1363"/>
          <p:cNvSpPr/>
          <p:nvPr/>
        </p:nvSpPr>
        <p:spPr>
          <a:xfrm>
            <a:off x="6050279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9E9E9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4" name="object 1364"/>
          <p:cNvSpPr/>
          <p:nvPr/>
        </p:nvSpPr>
        <p:spPr>
          <a:xfrm>
            <a:off x="6051803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9A9A9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5" name="object 1365"/>
          <p:cNvSpPr/>
          <p:nvPr/>
        </p:nvSpPr>
        <p:spPr>
          <a:xfrm>
            <a:off x="6053328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97979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6" name="object 1366"/>
          <p:cNvSpPr/>
          <p:nvPr/>
        </p:nvSpPr>
        <p:spPr>
          <a:xfrm>
            <a:off x="6054852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95959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7" name="object 1367"/>
          <p:cNvSpPr/>
          <p:nvPr/>
        </p:nvSpPr>
        <p:spPr>
          <a:xfrm>
            <a:off x="6057900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93939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8" name="object 1368"/>
          <p:cNvSpPr/>
          <p:nvPr/>
        </p:nvSpPr>
        <p:spPr>
          <a:xfrm>
            <a:off x="6059423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9" name="object 1369"/>
          <p:cNvSpPr/>
          <p:nvPr/>
        </p:nvSpPr>
        <p:spPr>
          <a:xfrm>
            <a:off x="6060947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90909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0" name="object 1370"/>
          <p:cNvSpPr/>
          <p:nvPr/>
        </p:nvSpPr>
        <p:spPr>
          <a:xfrm>
            <a:off x="6063996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89898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1" name="object 1371"/>
          <p:cNvSpPr/>
          <p:nvPr/>
        </p:nvSpPr>
        <p:spPr>
          <a:xfrm>
            <a:off x="6065520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87878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2" name="object 1372"/>
          <p:cNvSpPr/>
          <p:nvPr/>
        </p:nvSpPr>
        <p:spPr>
          <a:xfrm>
            <a:off x="6067044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8585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3" name="object 1373"/>
          <p:cNvSpPr/>
          <p:nvPr/>
        </p:nvSpPr>
        <p:spPr>
          <a:xfrm>
            <a:off x="6068567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84848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4" name="object 1374"/>
          <p:cNvSpPr/>
          <p:nvPr/>
        </p:nvSpPr>
        <p:spPr>
          <a:xfrm>
            <a:off x="6071615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8282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5" name="object 1375"/>
          <p:cNvSpPr/>
          <p:nvPr/>
        </p:nvSpPr>
        <p:spPr>
          <a:xfrm>
            <a:off x="6073140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7D7D7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6" name="object 1376"/>
          <p:cNvSpPr/>
          <p:nvPr/>
        </p:nvSpPr>
        <p:spPr>
          <a:xfrm>
            <a:off x="6074664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7B7B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7" name="object 1377"/>
          <p:cNvSpPr/>
          <p:nvPr/>
        </p:nvSpPr>
        <p:spPr>
          <a:xfrm>
            <a:off x="6076188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7979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8" name="object 1378"/>
          <p:cNvSpPr/>
          <p:nvPr/>
        </p:nvSpPr>
        <p:spPr>
          <a:xfrm>
            <a:off x="6079235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7878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9" name="object 1379"/>
          <p:cNvSpPr/>
          <p:nvPr/>
        </p:nvSpPr>
        <p:spPr>
          <a:xfrm>
            <a:off x="6080759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76767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0" name="object 1380"/>
          <p:cNvSpPr/>
          <p:nvPr/>
        </p:nvSpPr>
        <p:spPr>
          <a:xfrm>
            <a:off x="6082284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6F6F6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1" name="object 1381"/>
          <p:cNvSpPr/>
          <p:nvPr/>
        </p:nvSpPr>
        <p:spPr>
          <a:xfrm>
            <a:off x="6085332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8" y="997838"/>
                </a:lnTo>
                <a:lnTo>
                  <a:pt x="30098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6D6D6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2" name="object 1382"/>
          <p:cNvSpPr/>
          <p:nvPr/>
        </p:nvSpPr>
        <p:spPr>
          <a:xfrm>
            <a:off x="6086855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6C6C6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3" name="object 1383"/>
          <p:cNvSpPr/>
          <p:nvPr/>
        </p:nvSpPr>
        <p:spPr>
          <a:xfrm>
            <a:off x="6088379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6A6A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4" name="object 1384"/>
          <p:cNvSpPr/>
          <p:nvPr/>
        </p:nvSpPr>
        <p:spPr>
          <a:xfrm>
            <a:off x="6089903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68686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5" name="object 1385"/>
          <p:cNvSpPr/>
          <p:nvPr/>
        </p:nvSpPr>
        <p:spPr>
          <a:xfrm>
            <a:off x="6092952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63636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6" name="object 1386"/>
          <p:cNvSpPr/>
          <p:nvPr/>
        </p:nvSpPr>
        <p:spPr>
          <a:xfrm>
            <a:off x="6094476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6161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7" name="object 1387"/>
          <p:cNvSpPr/>
          <p:nvPr/>
        </p:nvSpPr>
        <p:spPr>
          <a:xfrm>
            <a:off x="6096000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5F5F5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8" name="object 1388"/>
          <p:cNvSpPr/>
          <p:nvPr/>
        </p:nvSpPr>
        <p:spPr>
          <a:xfrm>
            <a:off x="6097523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9" name="object 1389"/>
          <p:cNvSpPr/>
          <p:nvPr/>
        </p:nvSpPr>
        <p:spPr>
          <a:xfrm>
            <a:off x="6100571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5A5A5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0" name="object 1390"/>
          <p:cNvSpPr/>
          <p:nvPr/>
        </p:nvSpPr>
        <p:spPr>
          <a:xfrm>
            <a:off x="6102096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57575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1" name="object 1391"/>
          <p:cNvSpPr/>
          <p:nvPr/>
        </p:nvSpPr>
        <p:spPr>
          <a:xfrm>
            <a:off x="6103620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53535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2" name="object 1392"/>
          <p:cNvSpPr/>
          <p:nvPr/>
        </p:nvSpPr>
        <p:spPr>
          <a:xfrm>
            <a:off x="6106667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5252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3" name="object 1393"/>
          <p:cNvSpPr/>
          <p:nvPr/>
        </p:nvSpPr>
        <p:spPr>
          <a:xfrm>
            <a:off x="6108191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505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4" name="object 1394"/>
          <p:cNvSpPr/>
          <p:nvPr/>
        </p:nvSpPr>
        <p:spPr>
          <a:xfrm>
            <a:off x="6109715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4E4E4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5" name="object 1395"/>
          <p:cNvSpPr/>
          <p:nvPr/>
        </p:nvSpPr>
        <p:spPr>
          <a:xfrm>
            <a:off x="6111240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4B4B4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6" name="object 1396"/>
          <p:cNvSpPr/>
          <p:nvPr/>
        </p:nvSpPr>
        <p:spPr>
          <a:xfrm>
            <a:off x="6114288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47474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7" name="object 1397"/>
          <p:cNvSpPr/>
          <p:nvPr/>
        </p:nvSpPr>
        <p:spPr>
          <a:xfrm>
            <a:off x="6115811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4646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8" name="object 1398"/>
          <p:cNvSpPr/>
          <p:nvPr/>
        </p:nvSpPr>
        <p:spPr>
          <a:xfrm>
            <a:off x="6117335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9" name="object 1399"/>
          <p:cNvSpPr/>
          <p:nvPr/>
        </p:nvSpPr>
        <p:spPr>
          <a:xfrm>
            <a:off x="6118859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0" name="object 1400"/>
          <p:cNvSpPr/>
          <p:nvPr/>
        </p:nvSpPr>
        <p:spPr>
          <a:xfrm>
            <a:off x="6121908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3D3D3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1" name="object 1401"/>
          <p:cNvSpPr/>
          <p:nvPr/>
        </p:nvSpPr>
        <p:spPr>
          <a:xfrm>
            <a:off x="6123432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2" name="object 1402"/>
          <p:cNvSpPr/>
          <p:nvPr/>
        </p:nvSpPr>
        <p:spPr>
          <a:xfrm>
            <a:off x="6124955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38383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3" name="object 1403"/>
          <p:cNvSpPr/>
          <p:nvPr/>
        </p:nvSpPr>
        <p:spPr>
          <a:xfrm>
            <a:off x="6128003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38383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4" name="object 1404"/>
          <p:cNvSpPr/>
          <p:nvPr/>
        </p:nvSpPr>
        <p:spPr>
          <a:xfrm>
            <a:off x="5940552" y="2673095"/>
            <a:ext cx="181610" cy="982980"/>
          </a:xfrm>
          <a:custGeom>
            <a:avLst/>
            <a:gdLst/>
            <a:ahLst/>
            <a:cxnLst/>
            <a:rect l="l" t="t" r="r" b="b"/>
            <a:pathLst>
              <a:path w="181610" h="982979">
                <a:moveTo>
                  <a:pt x="0" y="982979"/>
                </a:moveTo>
                <a:lnTo>
                  <a:pt x="181355" y="982979"/>
                </a:lnTo>
                <a:lnTo>
                  <a:pt x="181355" y="0"/>
                </a:lnTo>
                <a:lnTo>
                  <a:pt x="0" y="0"/>
                </a:lnTo>
                <a:lnTo>
                  <a:pt x="0" y="982979"/>
                </a:lnTo>
                <a:close/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5" name="object 1405"/>
          <p:cNvSpPr/>
          <p:nvPr/>
        </p:nvSpPr>
        <p:spPr>
          <a:xfrm>
            <a:off x="3976115" y="2674620"/>
            <a:ext cx="0" cy="1179830"/>
          </a:xfrm>
          <a:custGeom>
            <a:avLst/>
            <a:gdLst/>
            <a:ahLst/>
            <a:cxnLst/>
            <a:rect l="l" t="t" r="r" b="b"/>
            <a:pathLst>
              <a:path h="1179829">
                <a:moveTo>
                  <a:pt x="0" y="0"/>
                </a:moveTo>
                <a:lnTo>
                  <a:pt x="0" y="1179575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6" name="object 1406"/>
          <p:cNvSpPr/>
          <p:nvPr/>
        </p:nvSpPr>
        <p:spPr>
          <a:xfrm>
            <a:off x="3572002" y="3871721"/>
            <a:ext cx="3848735" cy="0"/>
          </a:xfrm>
          <a:custGeom>
            <a:avLst/>
            <a:gdLst/>
            <a:ahLst/>
            <a:cxnLst/>
            <a:rect l="l" t="t" r="r" b="b"/>
            <a:pathLst>
              <a:path w="3848734">
                <a:moveTo>
                  <a:pt x="0" y="0"/>
                </a:moveTo>
                <a:lnTo>
                  <a:pt x="3848607" y="0"/>
                </a:lnTo>
              </a:path>
            </a:pathLst>
          </a:custGeom>
          <a:ln w="355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7" name="object 1407"/>
          <p:cNvSpPr/>
          <p:nvPr/>
        </p:nvSpPr>
        <p:spPr>
          <a:xfrm>
            <a:off x="6441947" y="2674620"/>
            <a:ext cx="0" cy="1179830"/>
          </a:xfrm>
          <a:custGeom>
            <a:avLst/>
            <a:gdLst/>
            <a:ahLst/>
            <a:cxnLst/>
            <a:rect l="l" t="t" r="r" b="b"/>
            <a:pathLst>
              <a:path h="1179829">
                <a:moveTo>
                  <a:pt x="0" y="0"/>
                </a:moveTo>
                <a:lnTo>
                  <a:pt x="0" y="1179575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8" name="object 1408"/>
          <p:cNvSpPr/>
          <p:nvPr/>
        </p:nvSpPr>
        <p:spPr>
          <a:xfrm>
            <a:off x="6166103" y="2674620"/>
            <a:ext cx="0" cy="1179830"/>
          </a:xfrm>
          <a:custGeom>
            <a:avLst/>
            <a:gdLst/>
            <a:ahLst/>
            <a:cxnLst/>
            <a:rect l="l" t="t" r="r" b="b"/>
            <a:pathLst>
              <a:path h="1179829">
                <a:moveTo>
                  <a:pt x="0" y="0"/>
                </a:moveTo>
                <a:lnTo>
                  <a:pt x="0" y="1179575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9" name="object 1409"/>
          <p:cNvSpPr/>
          <p:nvPr/>
        </p:nvSpPr>
        <p:spPr>
          <a:xfrm>
            <a:off x="4248911" y="2674620"/>
            <a:ext cx="0" cy="1179830"/>
          </a:xfrm>
          <a:custGeom>
            <a:avLst/>
            <a:gdLst/>
            <a:ahLst/>
            <a:cxnLst/>
            <a:rect l="l" t="t" r="r" b="b"/>
            <a:pathLst>
              <a:path h="1179829">
                <a:moveTo>
                  <a:pt x="0" y="0"/>
                </a:moveTo>
                <a:lnTo>
                  <a:pt x="0" y="1179575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0" name="object 1410"/>
          <p:cNvSpPr/>
          <p:nvPr/>
        </p:nvSpPr>
        <p:spPr>
          <a:xfrm>
            <a:off x="5618988" y="2674620"/>
            <a:ext cx="0" cy="1179830"/>
          </a:xfrm>
          <a:custGeom>
            <a:avLst/>
            <a:gdLst/>
            <a:ahLst/>
            <a:cxnLst/>
            <a:rect l="l" t="t" r="r" b="b"/>
            <a:pathLst>
              <a:path h="1179829">
                <a:moveTo>
                  <a:pt x="0" y="0"/>
                </a:moveTo>
                <a:lnTo>
                  <a:pt x="0" y="1179575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1" name="object 1411"/>
          <p:cNvSpPr/>
          <p:nvPr/>
        </p:nvSpPr>
        <p:spPr>
          <a:xfrm>
            <a:off x="5346191" y="2674620"/>
            <a:ext cx="0" cy="1179830"/>
          </a:xfrm>
          <a:custGeom>
            <a:avLst/>
            <a:gdLst/>
            <a:ahLst/>
            <a:cxnLst/>
            <a:rect l="l" t="t" r="r" b="b"/>
            <a:pathLst>
              <a:path h="1179829">
                <a:moveTo>
                  <a:pt x="0" y="0"/>
                </a:moveTo>
                <a:lnTo>
                  <a:pt x="0" y="1179575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2" name="object 1412"/>
          <p:cNvSpPr/>
          <p:nvPr/>
        </p:nvSpPr>
        <p:spPr>
          <a:xfrm>
            <a:off x="4523232" y="2674620"/>
            <a:ext cx="0" cy="1179830"/>
          </a:xfrm>
          <a:custGeom>
            <a:avLst/>
            <a:gdLst/>
            <a:ahLst/>
            <a:cxnLst/>
            <a:rect l="l" t="t" r="r" b="b"/>
            <a:pathLst>
              <a:path h="1179829">
                <a:moveTo>
                  <a:pt x="0" y="0"/>
                </a:moveTo>
                <a:lnTo>
                  <a:pt x="0" y="1179575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3" name="object 1413"/>
          <p:cNvSpPr/>
          <p:nvPr/>
        </p:nvSpPr>
        <p:spPr>
          <a:xfrm>
            <a:off x="5070347" y="2674620"/>
            <a:ext cx="0" cy="1179830"/>
          </a:xfrm>
          <a:custGeom>
            <a:avLst/>
            <a:gdLst/>
            <a:ahLst/>
            <a:cxnLst/>
            <a:rect l="l" t="t" r="r" b="b"/>
            <a:pathLst>
              <a:path h="1179829">
                <a:moveTo>
                  <a:pt x="0" y="0"/>
                </a:moveTo>
                <a:lnTo>
                  <a:pt x="0" y="1179575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4" name="object 1414"/>
          <p:cNvSpPr/>
          <p:nvPr/>
        </p:nvSpPr>
        <p:spPr>
          <a:xfrm>
            <a:off x="4796028" y="2674620"/>
            <a:ext cx="0" cy="1179830"/>
          </a:xfrm>
          <a:custGeom>
            <a:avLst/>
            <a:gdLst/>
            <a:ahLst/>
            <a:cxnLst/>
            <a:rect l="l" t="t" r="r" b="b"/>
            <a:pathLst>
              <a:path h="1179829">
                <a:moveTo>
                  <a:pt x="0" y="0"/>
                </a:moveTo>
                <a:lnTo>
                  <a:pt x="0" y="1179575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5" name="object 1415"/>
          <p:cNvSpPr/>
          <p:nvPr/>
        </p:nvSpPr>
        <p:spPr>
          <a:xfrm>
            <a:off x="6714743" y="2674620"/>
            <a:ext cx="0" cy="1179830"/>
          </a:xfrm>
          <a:custGeom>
            <a:avLst/>
            <a:gdLst/>
            <a:ahLst/>
            <a:cxnLst/>
            <a:rect l="l" t="t" r="r" b="b"/>
            <a:pathLst>
              <a:path h="1179829">
                <a:moveTo>
                  <a:pt x="0" y="0"/>
                </a:moveTo>
                <a:lnTo>
                  <a:pt x="0" y="1179575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6" name="object 1416"/>
          <p:cNvSpPr/>
          <p:nvPr/>
        </p:nvSpPr>
        <p:spPr>
          <a:xfrm>
            <a:off x="6989064" y="2674620"/>
            <a:ext cx="0" cy="1179830"/>
          </a:xfrm>
          <a:custGeom>
            <a:avLst/>
            <a:gdLst/>
            <a:ahLst/>
            <a:cxnLst/>
            <a:rect l="l" t="t" r="r" b="b"/>
            <a:pathLst>
              <a:path h="1179829">
                <a:moveTo>
                  <a:pt x="0" y="0"/>
                </a:moveTo>
                <a:lnTo>
                  <a:pt x="0" y="1179575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7" name="object 1417"/>
          <p:cNvSpPr/>
          <p:nvPr/>
        </p:nvSpPr>
        <p:spPr>
          <a:xfrm>
            <a:off x="5893308" y="2674620"/>
            <a:ext cx="0" cy="1179830"/>
          </a:xfrm>
          <a:custGeom>
            <a:avLst/>
            <a:gdLst/>
            <a:ahLst/>
            <a:cxnLst/>
            <a:rect l="l" t="t" r="r" b="b"/>
            <a:pathLst>
              <a:path h="1179829">
                <a:moveTo>
                  <a:pt x="0" y="0"/>
                </a:moveTo>
                <a:lnTo>
                  <a:pt x="0" y="1179575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8" name="object 1418"/>
          <p:cNvSpPr/>
          <p:nvPr/>
        </p:nvSpPr>
        <p:spPr>
          <a:xfrm>
            <a:off x="4288535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38383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9" name="object 1419"/>
          <p:cNvSpPr/>
          <p:nvPr/>
        </p:nvSpPr>
        <p:spPr>
          <a:xfrm>
            <a:off x="4290059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0" name="object 1420"/>
          <p:cNvSpPr/>
          <p:nvPr/>
        </p:nvSpPr>
        <p:spPr>
          <a:xfrm>
            <a:off x="4291584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3D3D3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1" name="object 1421"/>
          <p:cNvSpPr/>
          <p:nvPr/>
        </p:nvSpPr>
        <p:spPr>
          <a:xfrm>
            <a:off x="4294632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8" y="997838"/>
                </a:lnTo>
                <a:lnTo>
                  <a:pt x="30098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2" name="object 1422"/>
          <p:cNvSpPr/>
          <p:nvPr/>
        </p:nvSpPr>
        <p:spPr>
          <a:xfrm>
            <a:off x="4296155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3" name="object 1423"/>
          <p:cNvSpPr/>
          <p:nvPr/>
        </p:nvSpPr>
        <p:spPr>
          <a:xfrm>
            <a:off x="4297679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4646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4" name="object 1424"/>
          <p:cNvSpPr/>
          <p:nvPr/>
        </p:nvSpPr>
        <p:spPr>
          <a:xfrm>
            <a:off x="4299203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47474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5" name="object 1425"/>
          <p:cNvSpPr/>
          <p:nvPr/>
        </p:nvSpPr>
        <p:spPr>
          <a:xfrm>
            <a:off x="4302252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4B4B4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6" name="object 1426"/>
          <p:cNvSpPr/>
          <p:nvPr/>
        </p:nvSpPr>
        <p:spPr>
          <a:xfrm>
            <a:off x="4303776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4E4E4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7" name="object 1427"/>
          <p:cNvSpPr/>
          <p:nvPr/>
        </p:nvSpPr>
        <p:spPr>
          <a:xfrm>
            <a:off x="4305300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505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8" name="object 1428"/>
          <p:cNvSpPr/>
          <p:nvPr/>
        </p:nvSpPr>
        <p:spPr>
          <a:xfrm>
            <a:off x="4306823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5252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9" name="object 1429"/>
          <p:cNvSpPr/>
          <p:nvPr/>
        </p:nvSpPr>
        <p:spPr>
          <a:xfrm>
            <a:off x="4309871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53535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0" name="object 1430"/>
          <p:cNvSpPr/>
          <p:nvPr/>
        </p:nvSpPr>
        <p:spPr>
          <a:xfrm>
            <a:off x="4311396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55555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1" name="object 1431"/>
          <p:cNvSpPr/>
          <p:nvPr/>
        </p:nvSpPr>
        <p:spPr>
          <a:xfrm>
            <a:off x="4312920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5A5A5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2" name="object 1432"/>
          <p:cNvSpPr/>
          <p:nvPr/>
        </p:nvSpPr>
        <p:spPr>
          <a:xfrm>
            <a:off x="4315967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3" name="object 1433"/>
          <p:cNvSpPr/>
          <p:nvPr/>
        </p:nvSpPr>
        <p:spPr>
          <a:xfrm>
            <a:off x="4317491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5F5F5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4" name="object 1434"/>
          <p:cNvSpPr/>
          <p:nvPr/>
        </p:nvSpPr>
        <p:spPr>
          <a:xfrm>
            <a:off x="4319015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6161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5" name="object 1435"/>
          <p:cNvSpPr/>
          <p:nvPr/>
        </p:nvSpPr>
        <p:spPr>
          <a:xfrm>
            <a:off x="4320540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63636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6" name="object 1436"/>
          <p:cNvSpPr/>
          <p:nvPr/>
        </p:nvSpPr>
        <p:spPr>
          <a:xfrm>
            <a:off x="4323588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68686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7" name="object 1437"/>
          <p:cNvSpPr/>
          <p:nvPr/>
        </p:nvSpPr>
        <p:spPr>
          <a:xfrm>
            <a:off x="4325111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6A6A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8" name="object 1438"/>
          <p:cNvSpPr/>
          <p:nvPr/>
        </p:nvSpPr>
        <p:spPr>
          <a:xfrm>
            <a:off x="4326635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6C6C6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9" name="object 1439"/>
          <p:cNvSpPr/>
          <p:nvPr/>
        </p:nvSpPr>
        <p:spPr>
          <a:xfrm>
            <a:off x="4328159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6D6D6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0" name="object 1440"/>
          <p:cNvSpPr/>
          <p:nvPr/>
        </p:nvSpPr>
        <p:spPr>
          <a:xfrm>
            <a:off x="4331208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6F6F6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1" name="object 1441"/>
          <p:cNvSpPr/>
          <p:nvPr/>
        </p:nvSpPr>
        <p:spPr>
          <a:xfrm>
            <a:off x="4332732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76767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2" name="object 1442"/>
          <p:cNvSpPr/>
          <p:nvPr/>
        </p:nvSpPr>
        <p:spPr>
          <a:xfrm>
            <a:off x="4334255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7878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3" name="object 1443"/>
          <p:cNvSpPr/>
          <p:nvPr/>
        </p:nvSpPr>
        <p:spPr>
          <a:xfrm>
            <a:off x="4337303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7979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4" name="object 1444"/>
          <p:cNvSpPr/>
          <p:nvPr/>
        </p:nvSpPr>
        <p:spPr>
          <a:xfrm>
            <a:off x="4338828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7B7B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5" name="object 1445"/>
          <p:cNvSpPr/>
          <p:nvPr/>
        </p:nvSpPr>
        <p:spPr>
          <a:xfrm>
            <a:off x="4340352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7D7D7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6" name="object 1446"/>
          <p:cNvSpPr/>
          <p:nvPr/>
        </p:nvSpPr>
        <p:spPr>
          <a:xfrm>
            <a:off x="4341876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8282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7" name="object 1447"/>
          <p:cNvSpPr/>
          <p:nvPr/>
        </p:nvSpPr>
        <p:spPr>
          <a:xfrm>
            <a:off x="4344923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84848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8" name="object 1448"/>
          <p:cNvSpPr/>
          <p:nvPr/>
        </p:nvSpPr>
        <p:spPr>
          <a:xfrm>
            <a:off x="4346447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8585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9" name="object 1449"/>
          <p:cNvSpPr/>
          <p:nvPr/>
        </p:nvSpPr>
        <p:spPr>
          <a:xfrm>
            <a:off x="4347971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87878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0" name="object 1450"/>
          <p:cNvSpPr/>
          <p:nvPr/>
        </p:nvSpPr>
        <p:spPr>
          <a:xfrm>
            <a:off x="4349496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89898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1" name="object 1451"/>
          <p:cNvSpPr/>
          <p:nvPr/>
        </p:nvSpPr>
        <p:spPr>
          <a:xfrm>
            <a:off x="4352544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8" y="997838"/>
                </a:lnTo>
                <a:lnTo>
                  <a:pt x="30098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8E8E8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2" name="object 1452"/>
          <p:cNvSpPr/>
          <p:nvPr/>
        </p:nvSpPr>
        <p:spPr>
          <a:xfrm>
            <a:off x="4354067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3" name="object 1453"/>
          <p:cNvSpPr/>
          <p:nvPr/>
        </p:nvSpPr>
        <p:spPr>
          <a:xfrm>
            <a:off x="4355591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93939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4" name="object 1454"/>
          <p:cNvSpPr/>
          <p:nvPr/>
        </p:nvSpPr>
        <p:spPr>
          <a:xfrm>
            <a:off x="4358640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95959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5" name="object 1455"/>
          <p:cNvSpPr/>
          <p:nvPr/>
        </p:nvSpPr>
        <p:spPr>
          <a:xfrm>
            <a:off x="4360164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97979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6" name="object 1456"/>
          <p:cNvSpPr/>
          <p:nvPr/>
        </p:nvSpPr>
        <p:spPr>
          <a:xfrm>
            <a:off x="4361688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9A9A9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7" name="object 1457"/>
          <p:cNvSpPr/>
          <p:nvPr/>
        </p:nvSpPr>
        <p:spPr>
          <a:xfrm>
            <a:off x="4363211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9E9E9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8" name="object 1458"/>
          <p:cNvSpPr/>
          <p:nvPr/>
        </p:nvSpPr>
        <p:spPr>
          <a:xfrm>
            <a:off x="4366259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9F9F9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9" name="object 1459"/>
          <p:cNvSpPr/>
          <p:nvPr/>
        </p:nvSpPr>
        <p:spPr>
          <a:xfrm>
            <a:off x="4367784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A1A1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0" name="object 1460"/>
          <p:cNvSpPr/>
          <p:nvPr/>
        </p:nvSpPr>
        <p:spPr>
          <a:xfrm>
            <a:off x="4369308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1" name="object 1461"/>
          <p:cNvSpPr/>
          <p:nvPr/>
        </p:nvSpPr>
        <p:spPr>
          <a:xfrm>
            <a:off x="4370832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A8A8A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2" name="object 1462"/>
          <p:cNvSpPr/>
          <p:nvPr/>
        </p:nvSpPr>
        <p:spPr>
          <a:xfrm>
            <a:off x="4373879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ACACA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3" name="object 1463"/>
          <p:cNvSpPr/>
          <p:nvPr/>
        </p:nvSpPr>
        <p:spPr>
          <a:xfrm>
            <a:off x="4375403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ADADA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4" name="object 1464"/>
          <p:cNvSpPr/>
          <p:nvPr/>
        </p:nvSpPr>
        <p:spPr>
          <a:xfrm>
            <a:off x="4376928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AFAFA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5" name="object 1465"/>
          <p:cNvSpPr/>
          <p:nvPr/>
        </p:nvSpPr>
        <p:spPr>
          <a:xfrm>
            <a:off x="4379976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B1B1B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6" name="object 1466"/>
          <p:cNvSpPr/>
          <p:nvPr/>
        </p:nvSpPr>
        <p:spPr>
          <a:xfrm>
            <a:off x="4384547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B1B1B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7" name="object 1467"/>
          <p:cNvSpPr/>
          <p:nvPr/>
        </p:nvSpPr>
        <p:spPr>
          <a:xfrm>
            <a:off x="4392167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AFAFA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8" name="object 1468"/>
          <p:cNvSpPr/>
          <p:nvPr/>
        </p:nvSpPr>
        <p:spPr>
          <a:xfrm>
            <a:off x="4395215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ACACA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9" name="object 1469"/>
          <p:cNvSpPr/>
          <p:nvPr/>
        </p:nvSpPr>
        <p:spPr>
          <a:xfrm>
            <a:off x="4396740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AAAAA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0" name="object 1470"/>
          <p:cNvSpPr/>
          <p:nvPr/>
        </p:nvSpPr>
        <p:spPr>
          <a:xfrm>
            <a:off x="4398264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A8A8A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1" name="object 1471"/>
          <p:cNvSpPr/>
          <p:nvPr/>
        </p:nvSpPr>
        <p:spPr>
          <a:xfrm>
            <a:off x="4401311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2" name="object 1472"/>
          <p:cNvSpPr/>
          <p:nvPr/>
        </p:nvSpPr>
        <p:spPr>
          <a:xfrm>
            <a:off x="4402835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A1A1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3" name="object 1473"/>
          <p:cNvSpPr/>
          <p:nvPr/>
        </p:nvSpPr>
        <p:spPr>
          <a:xfrm>
            <a:off x="4404359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9E9E9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4" name="object 1474"/>
          <p:cNvSpPr/>
          <p:nvPr/>
        </p:nvSpPr>
        <p:spPr>
          <a:xfrm>
            <a:off x="4405884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9C9C9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5" name="object 1475"/>
          <p:cNvSpPr/>
          <p:nvPr/>
        </p:nvSpPr>
        <p:spPr>
          <a:xfrm>
            <a:off x="4408932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8" y="997838"/>
                </a:lnTo>
                <a:lnTo>
                  <a:pt x="30098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9A9A9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6" name="object 1476"/>
          <p:cNvSpPr/>
          <p:nvPr/>
        </p:nvSpPr>
        <p:spPr>
          <a:xfrm>
            <a:off x="4410455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97979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7" name="object 1477"/>
          <p:cNvSpPr/>
          <p:nvPr/>
        </p:nvSpPr>
        <p:spPr>
          <a:xfrm>
            <a:off x="4411979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95959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8" name="object 1478"/>
          <p:cNvSpPr/>
          <p:nvPr/>
        </p:nvSpPr>
        <p:spPr>
          <a:xfrm>
            <a:off x="4413503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9" name="object 1479"/>
          <p:cNvSpPr/>
          <p:nvPr/>
        </p:nvSpPr>
        <p:spPr>
          <a:xfrm>
            <a:off x="4416552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90909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0" name="object 1480"/>
          <p:cNvSpPr/>
          <p:nvPr/>
        </p:nvSpPr>
        <p:spPr>
          <a:xfrm>
            <a:off x="4418076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8E8E8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1" name="object 1481"/>
          <p:cNvSpPr/>
          <p:nvPr/>
        </p:nvSpPr>
        <p:spPr>
          <a:xfrm>
            <a:off x="4419600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89898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2" name="object 1482"/>
          <p:cNvSpPr/>
          <p:nvPr/>
        </p:nvSpPr>
        <p:spPr>
          <a:xfrm>
            <a:off x="4422647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87878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3" name="object 1483"/>
          <p:cNvSpPr/>
          <p:nvPr/>
        </p:nvSpPr>
        <p:spPr>
          <a:xfrm>
            <a:off x="4424171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8585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4" name="object 1484"/>
          <p:cNvSpPr/>
          <p:nvPr/>
        </p:nvSpPr>
        <p:spPr>
          <a:xfrm>
            <a:off x="4425696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8282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5" name="object 1485"/>
          <p:cNvSpPr/>
          <p:nvPr/>
        </p:nvSpPr>
        <p:spPr>
          <a:xfrm>
            <a:off x="4427220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6" name="object 1486"/>
          <p:cNvSpPr/>
          <p:nvPr/>
        </p:nvSpPr>
        <p:spPr>
          <a:xfrm>
            <a:off x="4430267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7D7D7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7" name="object 1487"/>
          <p:cNvSpPr/>
          <p:nvPr/>
        </p:nvSpPr>
        <p:spPr>
          <a:xfrm>
            <a:off x="4431791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7B7B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8" name="object 1488"/>
          <p:cNvSpPr/>
          <p:nvPr/>
        </p:nvSpPr>
        <p:spPr>
          <a:xfrm>
            <a:off x="4433315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7979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9" name="object 1489"/>
          <p:cNvSpPr/>
          <p:nvPr/>
        </p:nvSpPr>
        <p:spPr>
          <a:xfrm>
            <a:off x="4434840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76767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0" name="object 1490"/>
          <p:cNvSpPr/>
          <p:nvPr/>
        </p:nvSpPr>
        <p:spPr>
          <a:xfrm>
            <a:off x="4437888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71717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1" name="object 1491"/>
          <p:cNvSpPr/>
          <p:nvPr/>
        </p:nvSpPr>
        <p:spPr>
          <a:xfrm>
            <a:off x="4439411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6F6F6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2" name="object 1492"/>
          <p:cNvSpPr/>
          <p:nvPr/>
        </p:nvSpPr>
        <p:spPr>
          <a:xfrm>
            <a:off x="4440935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6D6D6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3" name="object 1493"/>
          <p:cNvSpPr/>
          <p:nvPr/>
        </p:nvSpPr>
        <p:spPr>
          <a:xfrm>
            <a:off x="4443984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6C6C6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4" name="object 1494"/>
          <p:cNvSpPr/>
          <p:nvPr/>
        </p:nvSpPr>
        <p:spPr>
          <a:xfrm>
            <a:off x="4445508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68686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5" name="object 1495"/>
          <p:cNvSpPr/>
          <p:nvPr/>
        </p:nvSpPr>
        <p:spPr>
          <a:xfrm>
            <a:off x="4447032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6" name="object 1496"/>
          <p:cNvSpPr/>
          <p:nvPr/>
        </p:nvSpPr>
        <p:spPr>
          <a:xfrm>
            <a:off x="4448555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63636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7" name="object 1497"/>
          <p:cNvSpPr/>
          <p:nvPr/>
        </p:nvSpPr>
        <p:spPr>
          <a:xfrm>
            <a:off x="4451603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6161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8" name="object 1498"/>
          <p:cNvSpPr/>
          <p:nvPr/>
        </p:nvSpPr>
        <p:spPr>
          <a:xfrm>
            <a:off x="4453128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5F5F5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9" name="object 1499"/>
          <p:cNvSpPr/>
          <p:nvPr/>
        </p:nvSpPr>
        <p:spPr>
          <a:xfrm>
            <a:off x="4454652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5A5A5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0" name="object 1500"/>
          <p:cNvSpPr/>
          <p:nvPr/>
        </p:nvSpPr>
        <p:spPr>
          <a:xfrm>
            <a:off x="4456176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57575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1" name="object 1501"/>
          <p:cNvSpPr/>
          <p:nvPr/>
        </p:nvSpPr>
        <p:spPr>
          <a:xfrm>
            <a:off x="4459223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55555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2" name="object 1502"/>
          <p:cNvSpPr/>
          <p:nvPr/>
        </p:nvSpPr>
        <p:spPr>
          <a:xfrm>
            <a:off x="4460747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53535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3" name="object 1503"/>
          <p:cNvSpPr/>
          <p:nvPr/>
        </p:nvSpPr>
        <p:spPr>
          <a:xfrm>
            <a:off x="4462271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5252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4" name="object 1504"/>
          <p:cNvSpPr/>
          <p:nvPr/>
        </p:nvSpPr>
        <p:spPr>
          <a:xfrm>
            <a:off x="4465320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505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5" name="object 1505"/>
          <p:cNvSpPr/>
          <p:nvPr/>
        </p:nvSpPr>
        <p:spPr>
          <a:xfrm>
            <a:off x="4466844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8" y="997838"/>
                </a:lnTo>
                <a:lnTo>
                  <a:pt x="30098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4B4B4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6" name="object 1506"/>
          <p:cNvSpPr/>
          <p:nvPr/>
        </p:nvSpPr>
        <p:spPr>
          <a:xfrm>
            <a:off x="4468367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49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7" name="object 1507"/>
          <p:cNvSpPr/>
          <p:nvPr/>
        </p:nvSpPr>
        <p:spPr>
          <a:xfrm>
            <a:off x="4469891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47474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8" name="object 1508"/>
          <p:cNvSpPr/>
          <p:nvPr/>
        </p:nvSpPr>
        <p:spPr>
          <a:xfrm>
            <a:off x="4472940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4646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9" name="object 1509"/>
          <p:cNvSpPr/>
          <p:nvPr/>
        </p:nvSpPr>
        <p:spPr>
          <a:xfrm>
            <a:off x="4474464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0" name="object 1510"/>
          <p:cNvSpPr/>
          <p:nvPr/>
        </p:nvSpPr>
        <p:spPr>
          <a:xfrm>
            <a:off x="4475988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3D3D3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1" name="object 1511"/>
          <p:cNvSpPr/>
          <p:nvPr/>
        </p:nvSpPr>
        <p:spPr>
          <a:xfrm>
            <a:off x="4477511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3B3B3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2" name="object 1512"/>
          <p:cNvSpPr/>
          <p:nvPr/>
        </p:nvSpPr>
        <p:spPr>
          <a:xfrm>
            <a:off x="4480559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3" name="object 1513"/>
          <p:cNvSpPr/>
          <p:nvPr/>
        </p:nvSpPr>
        <p:spPr>
          <a:xfrm>
            <a:off x="4482084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38383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4" name="object 1514"/>
          <p:cNvSpPr/>
          <p:nvPr/>
        </p:nvSpPr>
        <p:spPr>
          <a:xfrm>
            <a:off x="4483608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38383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5" name="object 1515"/>
          <p:cNvSpPr/>
          <p:nvPr/>
        </p:nvSpPr>
        <p:spPr>
          <a:xfrm>
            <a:off x="4297679" y="2673095"/>
            <a:ext cx="180340" cy="982980"/>
          </a:xfrm>
          <a:custGeom>
            <a:avLst/>
            <a:gdLst/>
            <a:ahLst/>
            <a:cxnLst/>
            <a:rect l="l" t="t" r="r" b="b"/>
            <a:pathLst>
              <a:path w="180339" h="982979">
                <a:moveTo>
                  <a:pt x="0" y="982979"/>
                </a:moveTo>
                <a:lnTo>
                  <a:pt x="179832" y="982979"/>
                </a:lnTo>
                <a:lnTo>
                  <a:pt x="179832" y="0"/>
                </a:lnTo>
                <a:lnTo>
                  <a:pt x="0" y="0"/>
                </a:lnTo>
                <a:lnTo>
                  <a:pt x="0" y="982979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6" name="object 1516"/>
          <p:cNvSpPr/>
          <p:nvPr/>
        </p:nvSpPr>
        <p:spPr>
          <a:xfrm>
            <a:off x="3389376" y="2673350"/>
            <a:ext cx="272414" cy="1215389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7" name="object 1517"/>
          <p:cNvSpPr/>
          <p:nvPr/>
        </p:nvSpPr>
        <p:spPr>
          <a:xfrm>
            <a:off x="3389376" y="2673095"/>
            <a:ext cx="272415" cy="1216025"/>
          </a:xfrm>
          <a:custGeom>
            <a:avLst/>
            <a:gdLst/>
            <a:ahLst/>
            <a:cxnLst/>
            <a:rect l="l" t="t" r="r" b="b"/>
            <a:pathLst>
              <a:path w="272414" h="1216025">
                <a:moveTo>
                  <a:pt x="272414" y="0"/>
                </a:moveTo>
                <a:lnTo>
                  <a:pt x="0" y="0"/>
                </a:lnTo>
                <a:lnTo>
                  <a:pt x="0" y="1215770"/>
                </a:lnTo>
                <a:lnTo>
                  <a:pt x="155701" y="1215770"/>
                </a:lnTo>
                <a:lnTo>
                  <a:pt x="155701" y="1178178"/>
                </a:lnTo>
                <a:lnTo>
                  <a:pt x="272414" y="1178178"/>
                </a:lnTo>
                <a:lnTo>
                  <a:pt x="272414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8" name="object 1518"/>
          <p:cNvSpPr/>
          <p:nvPr/>
        </p:nvSpPr>
        <p:spPr>
          <a:xfrm>
            <a:off x="7303007" y="2673350"/>
            <a:ext cx="273939" cy="1215389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9" name="object 1519"/>
          <p:cNvSpPr/>
          <p:nvPr/>
        </p:nvSpPr>
        <p:spPr>
          <a:xfrm>
            <a:off x="7303007" y="2673095"/>
            <a:ext cx="274320" cy="1216025"/>
          </a:xfrm>
          <a:custGeom>
            <a:avLst/>
            <a:gdLst/>
            <a:ahLst/>
            <a:cxnLst/>
            <a:rect l="l" t="t" r="r" b="b"/>
            <a:pathLst>
              <a:path w="274320" h="1216025">
                <a:moveTo>
                  <a:pt x="0" y="0"/>
                </a:moveTo>
                <a:lnTo>
                  <a:pt x="273939" y="0"/>
                </a:lnTo>
                <a:lnTo>
                  <a:pt x="273939" y="1215770"/>
                </a:lnTo>
                <a:lnTo>
                  <a:pt x="116586" y="1215770"/>
                </a:lnTo>
                <a:lnTo>
                  <a:pt x="116586" y="1178178"/>
                </a:lnTo>
                <a:lnTo>
                  <a:pt x="0" y="1178178"/>
                </a:lnTo>
                <a:lnTo>
                  <a:pt x="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0" name="object 1520"/>
          <p:cNvSpPr/>
          <p:nvPr/>
        </p:nvSpPr>
        <p:spPr>
          <a:xfrm>
            <a:off x="3819144" y="2531364"/>
            <a:ext cx="0" cy="111760"/>
          </a:xfrm>
          <a:custGeom>
            <a:avLst/>
            <a:gdLst/>
            <a:ahLst/>
            <a:cxnLst/>
            <a:rect l="l" t="t" r="r" b="b"/>
            <a:pathLst>
              <a:path h="111760">
                <a:moveTo>
                  <a:pt x="0" y="0"/>
                </a:moveTo>
                <a:lnTo>
                  <a:pt x="0" y="111251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1" name="object 1521"/>
          <p:cNvSpPr/>
          <p:nvPr/>
        </p:nvSpPr>
        <p:spPr>
          <a:xfrm>
            <a:off x="3896867" y="2531364"/>
            <a:ext cx="0" cy="111760"/>
          </a:xfrm>
          <a:custGeom>
            <a:avLst/>
            <a:gdLst/>
            <a:ahLst/>
            <a:cxnLst/>
            <a:rect l="l" t="t" r="r" b="b"/>
            <a:pathLst>
              <a:path h="111760">
                <a:moveTo>
                  <a:pt x="0" y="0"/>
                </a:moveTo>
                <a:lnTo>
                  <a:pt x="0" y="111251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2" name="object 1522"/>
          <p:cNvSpPr/>
          <p:nvPr/>
        </p:nvSpPr>
        <p:spPr>
          <a:xfrm>
            <a:off x="4914900" y="2531364"/>
            <a:ext cx="0" cy="111760"/>
          </a:xfrm>
          <a:custGeom>
            <a:avLst/>
            <a:gdLst/>
            <a:ahLst/>
            <a:cxnLst/>
            <a:rect l="l" t="t" r="r" b="b"/>
            <a:pathLst>
              <a:path h="111760">
                <a:moveTo>
                  <a:pt x="0" y="0"/>
                </a:moveTo>
                <a:lnTo>
                  <a:pt x="0" y="111251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3" name="object 1523"/>
          <p:cNvSpPr/>
          <p:nvPr/>
        </p:nvSpPr>
        <p:spPr>
          <a:xfrm>
            <a:off x="4091940" y="2531364"/>
            <a:ext cx="0" cy="111760"/>
          </a:xfrm>
          <a:custGeom>
            <a:avLst/>
            <a:gdLst/>
            <a:ahLst/>
            <a:cxnLst/>
            <a:rect l="l" t="t" r="r" b="b"/>
            <a:pathLst>
              <a:path h="111760">
                <a:moveTo>
                  <a:pt x="0" y="0"/>
                </a:moveTo>
                <a:lnTo>
                  <a:pt x="0" y="111251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4" name="object 1524"/>
          <p:cNvSpPr/>
          <p:nvPr/>
        </p:nvSpPr>
        <p:spPr>
          <a:xfrm>
            <a:off x="4366259" y="2531364"/>
            <a:ext cx="0" cy="111760"/>
          </a:xfrm>
          <a:custGeom>
            <a:avLst/>
            <a:gdLst/>
            <a:ahLst/>
            <a:cxnLst/>
            <a:rect l="l" t="t" r="r" b="b"/>
            <a:pathLst>
              <a:path h="111760">
                <a:moveTo>
                  <a:pt x="0" y="0"/>
                </a:moveTo>
                <a:lnTo>
                  <a:pt x="0" y="111251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5" name="object 1525"/>
          <p:cNvSpPr/>
          <p:nvPr/>
        </p:nvSpPr>
        <p:spPr>
          <a:xfrm>
            <a:off x="4169664" y="2531364"/>
            <a:ext cx="0" cy="111760"/>
          </a:xfrm>
          <a:custGeom>
            <a:avLst/>
            <a:gdLst/>
            <a:ahLst/>
            <a:cxnLst/>
            <a:rect l="l" t="t" r="r" b="b"/>
            <a:pathLst>
              <a:path h="111760">
                <a:moveTo>
                  <a:pt x="0" y="0"/>
                </a:moveTo>
                <a:lnTo>
                  <a:pt x="0" y="111251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6" name="object 1526"/>
          <p:cNvSpPr/>
          <p:nvPr/>
        </p:nvSpPr>
        <p:spPr>
          <a:xfrm>
            <a:off x="4445508" y="2531364"/>
            <a:ext cx="0" cy="111760"/>
          </a:xfrm>
          <a:custGeom>
            <a:avLst/>
            <a:gdLst/>
            <a:ahLst/>
            <a:cxnLst/>
            <a:rect l="l" t="t" r="r" b="b"/>
            <a:pathLst>
              <a:path h="111760">
                <a:moveTo>
                  <a:pt x="0" y="0"/>
                </a:moveTo>
                <a:lnTo>
                  <a:pt x="0" y="111251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7" name="object 1527"/>
          <p:cNvSpPr/>
          <p:nvPr/>
        </p:nvSpPr>
        <p:spPr>
          <a:xfrm>
            <a:off x="4639055" y="2531364"/>
            <a:ext cx="0" cy="111760"/>
          </a:xfrm>
          <a:custGeom>
            <a:avLst/>
            <a:gdLst/>
            <a:ahLst/>
            <a:cxnLst/>
            <a:rect l="l" t="t" r="r" b="b"/>
            <a:pathLst>
              <a:path h="111760">
                <a:moveTo>
                  <a:pt x="0" y="0"/>
                </a:moveTo>
                <a:lnTo>
                  <a:pt x="0" y="111251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8" name="object 1528"/>
          <p:cNvSpPr/>
          <p:nvPr/>
        </p:nvSpPr>
        <p:spPr>
          <a:xfrm>
            <a:off x="4718303" y="2531364"/>
            <a:ext cx="0" cy="111760"/>
          </a:xfrm>
          <a:custGeom>
            <a:avLst/>
            <a:gdLst/>
            <a:ahLst/>
            <a:cxnLst/>
            <a:rect l="l" t="t" r="r" b="b"/>
            <a:pathLst>
              <a:path h="111760">
                <a:moveTo>
                  <a:pt x="0" y="0"/>
                </a:moveTo>
                <a:lnTo>
                  <a:pt x="0" y="111251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9" name="object 1529"/>
          <p:cNvSpPr/>
          <p:nvPr/>
        </p:nvSpPr>
        <p:spPr>
          <a:xfrm>
            <a:off x="7106411" y="2531364"/>
            <a:ext cx="0" cy="111760"/>
          </a:xfrm>
          <a:custGeom>
            <a:avLst/>
            <a:gdLst/>
            <a:ahLst/>
            <a:cxnLst/>
            <a:rect l="l" t="t" r="r" b="b"/>
            <a:pathLst>
              <a:path h="111760">
                <a:moveTo>
                  <a:pt x="0" y="0"/>
                </a:moveTo>
                <a:lnTo>
                  <a:pt x="0" y="111251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0" name="object 1530"/>
          <p:cNvSpPr/>
          <p:nvPr/>
        </p:nvSpPr>
        <p:spPr>
          <a:xfrm>
            <a:off x="7184135" y="2531364"/>
            <a:ext cx="0" cy="111760"/>
          </a:xfrm>
          <a:custGeom>
            <a:avLst/>
            <a:gdLst/>
            <a:ahLst/>
            <a:cxnLst/>
            <a:rect l="l" t="t" r="r" b="b"/>
            <a:pathLst>
              <a:path h="111760">
                <a:moveTo>
                  <a:pt x="0" y="0"/>
                </a:moveTo>
                <a:lnTo>
                  <a:pt x="0" y="111251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1" name="object 1531"/>
          <p:cNvSpPr/>
          <p:nvPr/>
        </p:nvSpPr>
        <p:spPr>
          <a:xfrm>
            <a:off x="3418332" y="2638044"/>
            <a:ext cx="4160520" cy="0"/>
          </a:xfrm>
          <a:custGeom>
            <a:avLst/>
            <a:gdLst/>
            <a:ahLst/>
            <a:cxnLst/>
            <a:rect l="l" t="t" r="r" b="b"/>
            <a:pathLst>
              <a:path w="4160520">
                <a:moveTo>
                  <a:pt x="0" y="0"/>
                </a:moveTo>
                <a:lnTo>
                  <a:pt x="4160519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2" name="object 1532"/>
          <p:cNvSpPr/>
          <p:nvPr/>
        </p:nvSpPr>
        <p:spPr>
          <a:xfrm>
            <a:off x="4992623" y="2531364"/>
            <a:ext cx="0" cy="111760"/>
          </a:xfrm>
          <a:custGeom>
            <a:avLst/>
            <a:gdLst/>
            <a:ahLst/>
            <a:cxnLst/>
            <a:rect l="l" t="t" r="r" b="b"/>
            <a:pathLst>
              <a:path h="111760">
                <a:moveTo>
                  <a:pt x="0" y="0"/>
                </a:moveTo>
                <a:lnTo>
                  <a:pt x="0" y="111251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3" name="object 1533"/>
          <p:cNvSpPr/>
          <p:nvPr/>
        </p:nvSpPr>
        <p:spPr>
          <a:xfrm>
            <a:off x="5187696" y="2531364"/>
            <a:ext cx="0" cy="111760"/>
          </a:xfrm>
          <a:custGeom>
            <a:avLst/>
            <a:gdLst/>
            <a:ahLst/>
            <a:cxnLst/>
            <a:rect l="l" t="t" r="r" b="b"/>
            <a:pathLst>
              <a:path h="111760">
                <a:moveTo>
                  <a:pt x="0" y="0"/>
                </a:moveTo>
                <a:lnTo>
                  <a:pt x="0" y="111251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4" name="object 1534"/>
          <p:cNvSpPr/>
          <p:nvPr/>
        </p:nvSpPr>
        <p:spPr>
          <a:xfrm>
            <a:off x="5265420" y="2531364"/>
            <a:ext cx="0" cy="111760"/>
          </a:xfrm>
          <a:custGeom>
            <a:avLst/>
            <a:gdLst/>
            <a:ahLst/>
            <a:cxnLst/>
            <a:rect l="l" t="t" r="r" b="b"/>
            <a:pathLst>
              <a:path h="111760">
                <a:moveTo>
                  <a:pt x="0" y="0"/>
                </a:moveTo>
                <a:lnTo>
                  <a:pt x="0" y="111251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5" name="object 1535"/>
          <p:cNvSpPr/>
          <p:nvPr/>
        </p:nvSpPr>
        <p:spPr>
          <a:xfrm>
            <a:off x="5462015" y="2531364"/>
            <a:ext cx="0" cy="111760"/>
          </a:xfrm>
          <a:custGeom>
            <a:avLst/>
            <a:gdLst/>
            <a:ahLst/>
            <a:cxnLst/>
            <a:rect l="l" t="t" r="r" b="b"/>
            <a:pathLst>
              <a:path h="111760">
                <a:moveTo>
                  <a:pt x="0" y="0"/>
                </a:moveTo>
                <a:lnTo>
                  <a:pt x="0" y="111251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6" name="object 1536"/>
          <p:cNvSpPr/>
          <p:nvPr/>
        </p:nvSpPr>
        <p:spPr>
          <a:xfrm>
            <a:off x="5734811" y="2531364"/>
            <a:ext cx="0" cy="111760"/>
          </a:xfrm>
          <a:custGeom>
            <a:avLst/>
            <a:gdLst/>
            <a:ahLst/>
            <a:cxnLst/>
            <a:rect l="l" t="t" r="r" b="b"/>
            <a:pathLst>
              <a:path h="111760">
                <a:moveTo>
                  <a:pt x="0" y="0"/>
                </a:moveTo>
                <a:lnTo>
                  <a:pt x="0" y="111251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7" name="object 1537"/>
          <p:cNvSpPr/>
          <p:nvPr/>
        </p:nvSpPr>
        <p:spPr>
          <a:xfrm>
            <a:off x="5541264" y="2531364"/>
            <a:ext cx="0" cy="111760"/>
          </a:xfrm>
          <a:custGeom>
            <a:avLst/>
            <a:gdLst/>
            <a:ahLst/>
            <a:cxnLst/>
            <a:rect l="l" t="t" r="r" b="b"/>
            <a:pathLst>
              <a:path h="111760">
                <a:moveTo>
                  <a:pt x="0" y="0"/>
                </a:moveTo>
                <a:lnTo>
                  <a:pt x="0" y="111251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8" name="object 1538"/>
          <p:cNvSpPr/>
          <p:nvPr/>
        </p:nvSpPr>
        <p:spPr>
          <a:xfrm>
            <a:off x="5815584" y="2531364"/>
            <a:ext cx="0" cy="111760"/>
          </a:xfrm>
          <a:custGeom>
            <a:avLst/>
            <a:gdLst/>
            <a:ahLst/>
            <a:cxnLst/>
            <a:rect l="l" t="t" r="r" b="b"/>
            <a:pathLst>
              <a:path h="111760">
                <a:moveTo>
                  <a:pt x="0" y="0"/>
                </a:moveTo>
                <a:lnTo>
                  <a:pt x="0" y="111251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9" name="object 1539"/>
          <p:cNvSpPr/>
          <p:nvPr/>
        </p:nvSpPr>
        <p:spPr>
          <a:xfrm>
            <a:off x="6010655" y="2531364"/>
            <a:ext cx="0" cy="111760"/>
          </a:xfrm>
          <a:custGeom>
            <a:avLst/>
            <a:gdLst/>
            <a:ahLst/>
            <a:cxnLst/>
            <a:rect l="l" t="t" r="r" b="b"/>
            <a:pathLst>
              <a:path h="111760">
                <a:moveTo>
                  <a:pt x="0" y="0"/>
                </a:moveTo>
                <a:lnTo>
                  <a:pt x="0" y="111251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0" name="object 1540"/>
          <p:cNvSpPr/>
          <p:nvPr/>
        </p:nvSpPr>
        <p:spPr>
          <a:xfrm>
            <a:off x="6088379" y="2531364"/>
            <a:ext cx="0" cy="111760"/>
          </a:xfrm>
          <a:custGeom>
            <a:avLst/>
            <a:gdLst/>
            <a:ahLst/>
            <a:cxnLst/>
            <a:rect l="l" t="t" r="r" b="b"/>
            <a:pathLst>
              <a:path h="111760">
                <a:moveTo>
                  <a:pt x="0" y="0"/>
                </a:moveTo>
                <a:lnTo>
                  <a:pt x="0" y="111251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1" name="object 1541"/>
          <p:cNvSpPr/>
          <p:nvPr/>
        </p:nvSpPr>
        <p:spPr>
          <a:xfrm>
            <a:off x="6284976" y="2531364"/>
            <a:ext cx="0" cy="111760"/>
          </a:xfrm>
          <a:custGeom>
            <a:avLst/>
            <a:gdLst/>
            <a:ahLst/>
            <a:cxnLst/>
            <a:rect l="l" t="t" r="r" b="b"/>
            <a:pathLst>
              <a:path h="111760">
                <a:moveTo>
                  <a:pt x="0" y="0"/>
                </a:moveTo>
                <a:lnTo>
                  <a:pt x="0" y="111251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2" name="object 1542"/>
          <p:cNvSpPr/>
          <p:nvPr/>
        </p:nvSpPr>
        <p:spPr>
          <a:xfrm>
            <a:off x="6557771" y="2531364"/>
            <a:ext cx="0" cy="111760"/>
          </a:xfrm>
          <a:custGeom>
            <a:avLst/>
            <a:gdLst/>
            <a:ahLst/>
            <a:cxnLst/>
            <a:rect l="l" t="t" r="r" b="b"/>
            <a:pathLst>
              <a:path h="111760">
                <a:moveTo>
                  <a:pt x="0" y="0"/>
                </a:moveTo>
                <a:lnTo>
                  <a:pt x="0" y="111251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3" name="object 1543"/>
          <p:cNvSpPr/>
          <p:nvPr/>
        </p:nvSpPr>
        <p:spPr>
          <a:xfrm>
            <a:off x="6635495" y="2531364"/>
            <a:ext cx="0" cy="111760"/>
          </a:xfrm>
          <a:custGeom>
            <a:avLst/>
            <a:gdLst/>
            <a:ahLst/>
            <a:cxnLst/>
            <a:rect l="l" t="t" r="r" b="b"/>
            <a:pathLst>
              <a:path h="111760">
                <a:moveTo>
                  <a:pt x="0" y="0"/>
                </a:moveTo>
                <a:lnTo>
                  <a:pt x="0" y="111251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4" name="object 1544"/>
          <p:cNvSpPr/>
          <p:nvPr/>
        </p:nvSpPr>
        <p:spPr>
          <a:xfrm>
            <a:off x="6362700" y="2531364"/>
            <a:ext cx="0" cy="111760"/>
          </a:xfrm>
          <a:custGeom>
            <a:avLst/>
            <a:gdLst/>
            <a:ahLst/>
            <a:cxnLst/>
            <a:rect l="l" t="t" r="r" b="b"/>
            <a:pathLst>
              <a:path h="111760">
                <a:moveTo>
                  <a:pt x="0" y="0"/>
                </a:moveTo>
                <a:lnTo>
                  <a:pt x="0" y="111251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5" name="object 1545"/>
          <p:cNvSpPr/>
          <p:nvPr/>
        </p:nvSpPr>
        <p:spPr>
          <a:xfrm>
            <a:off x="6832092" y="2531364"/>
            <a:ext cx="0" cy="111760"/>
          </a:xfrm>
          <a:custGeom>
            <a:avLst/>
            <a:gdLst/>
            <a:ahLst/>
            <a:cxnLst/>
            <a:rect l="l" t="t" r="r" b="b"/>
            <a:pathLst>
              <a:path h="111760">
                <a:moveTo>
                  <a:pt x="0" y="0"/>
                </a:moveTo>
                <a:lnTo>
                  <a:pt x="0" y="111251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6" name="object 1546"/>
          <p:cNvSpPr/>
          <p:nvPr/>
        </p:nvSpPr>
        <p:spPr>
          <a:xfrm>
            <a:off x="6911340" y="2531364"/>
            <a:ext cx="0" cy="111760"/>
          </a:xfrm>
          <a:custGeom>
            <a:avLst/>
            <a:gdLst/>
            <a:ahLst/>
            <a:cxnLst/>
            <a:rect l="l" t="t" r="r" b="b"/>
            <a:pathLst>
              <a:path h="111760">
                <a:moveTo>
                  <a:pt x="0" y="0"/>
                </a:moveTo>
                <a:lnTo>
                  <a:pt x="0" y="111251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7" name="object 1547"/>
          <p:cNvSpPr txBox="1"/>
          <p:nvPr/>
        </p:nvSpPr>
        <p:spPr>
          <a:xfrm>
            <a:off x="7322311" y="4451730"/>
            <a:ext cx="140462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latin typeface="Times New Roman"/>
                <a:cs typeface="Times New Roman"/>
              </a:rPr>
              <a:t>refl</a:t>
            </a:r>
            <a:r>
              <a:rPr sz="3200" spc="5" dirty="0">
                <a:latin typeface="Times New Roman"/>
                <a:cs typeface="Times New Roman"/>
              </a:rPr>
              <a:t>e</a:t>
            </a:r>
            <a:r>
              <a:rPr sz="3200" dirty="0">
                <a:latin typeface="Times New Roman"/>
                <a:cs typeface="Times New Roman"/>
              </a:rPr>
              <a:t>ctor</a:t>
            </a:r>
          </a:p>
        </p:txBody>
      </p:sp>
      <p:sp>
        <p:nvSpPr>
          <p:cNvPr id="1548" name="object 1548"/>
          <p:cNvSpPr/>
          <p:nvPr/>
        </p:nvSpPr>
        <p:spPr>
          <a:xfrm>
            <a:off x="272795" y="774191"/>
            <a:ext cx="149352" cy="431291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9" name="object 1549"/>
          <p:cNvSpPr/>
          <p:nvPr/>
        </p:nvSpPr>
        <p:spPr>
          <a:xfrm>
            <a:off x="275843" y="1205483"/>
            <a:ext cx="9683750" cy="0"/>
          </a:xfrm>
          <a:custGeom>
            <a:avLst/>
            <a:gdLst/>
            <a:ahLst/>
            <a:cxnLst/>
            <a:rect l="l" t="t" r="r" b="b"/>
            <a:pathLst>
              <a:path w="9683750">
                <a:moveTo>
                  <a:pt x="0" y="0"/>
                </a:moveTo>
                <a:lnTo>
                  <a:pt x="9683496" y="0"/>
                </a:lnTo>
              </a:path>
            </a:pathLst>
          </a:custGeom>
          <a:ln w="12700">
            <a:solidFill>
              <a:srgbClr val="43D1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0" name="object 1550"/>
          <p:cNvSpPr/>
          <p:nvPr/>
        </p:nvSpPr>
        <p:spPr>
          <a:xfrm>
            <a:off x="9270492" y="1548383"/>
            <a:ext cx="2743200" cy="3459479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1" name="object 1551"/>
          <p:cNvSpPr txBox="1"/>
          <p:nvPr/>
        </p:nvSpPr>
        <p:spPr>
          <a:xfrm>
            <a:off x="117449" y="176488"/>
            <a:ext cx="4730750" cy="99949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500" b="1" i="1" u="sng" spc="-55" dirty="0">
                <a:uFill>
                  <a:solidFill>
                    <a:srgbClr val="000000"/>
                  </a:solidFill>
                </a:uFill>
                <a:latin typeface="华文中宋"/>
                <a:cs typeface="华文中宋"/>
              </a:rPr>
              <a:t>Rapid thermal</a:t>
            </a:r>
            <a:r>
              <a:rPr sz="2500" b="1" i="1" u="sng" spc="-95" dirty="0">
                <a:uFill>
                  <a:solidFill>
                    <a:srgbClr val="000000"/>
                  </a:solidFill>
                </a:uFill>
                <a:latin typeface="华文中宋"/>
                <a:cs typeface="华文中宋"/>
              </a:rPr>
              <a:t> </a:t>
            </a:r>
            <a:r>
              <a:rPr sz="2500" b="1" i="1" u="sng" spc="-55" dirty="0">
                <a:uFill>
                  <a:solidFill>
                    <a:srgbClr val="000000"/>
                  </a:solidFill>
                </a:uFill>
                <a:latin typeface="华文中宋"/>
                <a:cs typeface="华文中宋"/>
              </a:rPr>
              <a:t>process</a:t>
            </a:r>
            <a:endParaRPr sz="2500">
              <a:latin typeface="华文中宋"/>
              <a:cs typeface="华文中宋"/>
            </a:endParaRPr>
          </a:p>
          <a:p>
            <a:pPr marL="318135">
              <a:lnSpc>
                <a:spcPct val="100000"/>
              </a:lnSpc>
              <a:spcBef>
                <a:spcPts val="1755"/>
              </a:spcBef>
            </a:pPr>
            <a:r>
              <a:rPr sz="2400" b="0" spc="-30" dirty="0">
                <a:latin typeface="Microsoft JhengHei Light"/>
                <a:cs typeface="Microsoft JhengHei Light"/>
              </a:rPr>
              <a:t>RTP </a:t>
            </a:r>
            <a:r>
              <a:rPr sz="2400" b="0" dirty="0">
                <a:latin typeface="Microsoft JhengHei Light"/>
                <a:cs typeface="Microsoft JhengHei Light"/>
              </a:rPr>
              <a:t>– </a:t>
            </a:r>
            <a:r>
              <a:rPr sz="2400" b="0" spc="-5" dirty="0">
                <a:latin typeface="Microsoft JhengHei Light"/>
                <a:cs typeface="Microsoft JhengHei Light"/>
              </a:rPr>
              <a:t>chamber</a:t>
            </a:r>
            <a:r>
              <a:rPr sz="2400" b="0" spc="-25" dirty="0">
                <a:latin typeface="Microsoft JhengHei Light"/>
                <a:cs typeface="Microsoft JhengHei Light"/>
              </a:rPr>
              <a:t> </a:t>
            </a:r>
            <a:r>
              <a:rPr sz="2400" b="0" spc="-20" dirty="0">
                <a:latin typeface="Microsoft JhengHei Light"/>
                <a:cs typeface="Microsoft JhengHei Light"/>
              </a:rPr>
              <a:t>structure(AMAT)</a:t>
            </a:r>
            <a:endParaRPr sz="2400">
              <a:latin typeface="Microsoft JhengHei Light"/>
              <a:cs typeface="Microsoft JhengHei Light"/>
            </a:endParaRPr>
          </a:p>
        </p:txBody>
      </p:sp>
      <p:pic>
        <p:nvPicPr>
          <p:cNvPr id="1552" name="图片 1551">
            <a:extLst>
              <a:ext uri="{FF2B5EF4-FFF2-40B4-BE49-F238E27FC236}">
                <a16:creationId xmlns:a16="http://schemas.microsoft.com/office/drawing/2014/main" id="{6C14B728-5715-4D35-9E8F-35B57E6903CB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1800" y="0"/>
            <a:ext cx="1600201" cy="9144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65582" y="3382517"/>
            <a:ext cx="124650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dirty="0">
                <a:latin typeface="Times New Roman"/>
                <a:cs typeface="Times New Roman"/>
              </a:rPr>
              <a:t>Bottom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5582" y="3870197"/>
            <a:ext cx="113284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" dirty="0">
                <a:latin typeface="Times New Roman"/>
                <a:cs typeface="Times New Roman"/>
              </a:rPr>
              <a:t>L</a:t>
            </a:r>
            <a:r>
              <a:rPr sz="3200" spc="5" dirty="0">
                <a:latin typeface="Times New Roman"/>
                <a:cs typeface="Times New Roman"/>
              </a:rPr>
              <a:t>a</a:t>
            </a:r>
            <a:r>
              <a:rPr sz="3200" spc="-25" dirty="0">
                <a:latin typeface="Times New Roman"/>
                <a:cs typeface="Times New Roman"/>
              </a:rPr>
              <a:t>m</a:t>
            </a:r>
            <a:r>
              <a:rPr sz="3200" spc="5" dirty="0">
                <a:latin typeface="Times New Roman"/>
                <a:cs typeface="Times New Roman"/>
              </a:rPr>
              <a:t>ps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567428" y="4274820"/>
            <a:ext cx="78740" cy="70485"/>
          </a:xfrm>
          <a:custGeom>
            <a:avLst/>
            <a:gdLst/>
            <a:ahLst/>
            <a:cxnLst/>
            <a:rect l="l" t="t" r="r" b="b"/>
            <a:pathLst>
              <a:path w="78739" h="70485">
                <a:moveTo>
                  <a:pt x="78359" y="0"/>
                </a:moveTo>
                <a:lnTo>
                  <a:pt x="0" y="35051"/>
                </a:lnTo>
                <a:lnTo>
                  <a:pt x="78359" y="70103"/>
                </a:lnTo>
                <a:lnTo>
                  <a:pt x="78359" y="39369"/>
                </a:lnTo>
                <a:lnTo>
                  <a:pt x="65277" y="39369"/>
                </a:lnTo>
                <a:lnTo>
                  <a:pt x="65277" y="30606"/>
                </a:lnTo>
                <a:lnTo>
                  <a:pt x="78359" y="30606"/>
                </a:lnTo>
                <a:lnTo>
                  <a:pt x="7835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645786" y="4309808"/>
            <a:ext cx="1645285" cy="0"/>
          </a:xfrm>
          <a:custGeom>
            <a:avLst/>
            <a:gdLst/>
            <a:ahLst/>
            <a:cxnLst/>
            <a:rect l="l" t="t" r="r" b="b"/>
            <a:pathLst>
              <a:path w="1645285">
                <a:moveTo>
                  <a:pt x="0" y="0"/>
                </a:moveTo>
                <a:lnTo>
                  <a:pt x="1645285" y="0"/>
                </a:lnTo>
              </a:path>
            </a:pathLst>
          </a:custGeom>
          <a:ln w="876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6378066" y="4151121"/>
            <a:ext cx="97472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45" dirty="0">
                <a:latin typeface="Times New Roman"/>
                <a:cs typeface="Times New Roman"/>
              </a:rPr>
              <a:t>W</a:t>
            </a:r>
            <a:r>
              <a:rPr sz="3200" dirty="0">
                <a:latin typeface="Times New Roman"/>
                <a:cs typeface="Times New Roman"/>
              </a:rPr>
              <a:t>af</a:t>
            </a:r>
            <a:r>
              <a:rPr sz="3200" spc="5" dirty="0">
                <a:latin typeface="Times New Roman"/>
                <a:cs typeface="Times New Roman"/>
              </a:rPr>
              <a:t>e</a:t>
            </a:r>
            <a:r>
              <a:rPr sz="3200" dirty="0">
                <a:latin typeface="Times New Roman"/>
                <a:cs typeface="Times New Roman"/>
              </a:rPr>
              <a:t>r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804915" y="2878835"/>
            <a:ext cx="411480" cy="248285"/>
          </a:xfrm>
          <a:custGeom>
            <a:avLst/>
            <a:gdLst/>
            <a:ahLst/>
            <a:cxnLst/>
            <a:rect l="l" t="t" r="r" b="b"/>
            <a:pathLst>
              <a:path w="411479" h="248285">
                <a:moveTo>
                  <a:pt x="5587" y="0"/>
                </a:moveTo>
                <a:lnTo>
                  <a:pt x="0" y="7365"/>
                </a:lnTo>
                <a:lnTo>
                  <a:pt x="405511" y="247903"/>
                </a:lnTo>
                <a:lnTo>
                  <a:pt x="410972" y="240791"/>
                </a:lnTo>
                <a:lnTo>
                  <a:pt x="558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742432" y="2843783"/>
            <a:ext cx="87121" cy="676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6456426" y="2893313"/>
            <a:ext cx="1132840" cy="10020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3200" b="0" i="0" u="none" spc="-150" dirty="0">
                <a:latin typeface="Times New Roman"/>
                <a:cs typeface="Times New Roman"/>
              </a:rPr>
              <a:t>Top  </a:t>
            </a:r>
            <a:r>
              <a:rPr sz="3200" b="0" i="0" u="none" spc="-5" dirty="0">
                <a:latin typeface="Times New Roman"/>
                <a:cs typeface="Times New Roman"/>
              </a:rPr>
              <a:t>L</a:t>
            </a:r>
            <a:r>
              <a:rPr sz="3200" b="0" i="0" u="none" spc="5" dirty="0">
                <a:latin typeface="Times New Roman"/>
                <a:cs typeface="Times New Roman"/>
              </a:rPr>
              <a:t>a</a:t>
            </a:r>
            <a:r>
              <a:rPr sz="3200" b="0" i="0" u="none" spc="-20" dirty="0">
                <a:latin typeface="Times New Roman"/>
                <a:cs typeface="Times New Roman"/>
              </a:rPr>
              <a:t>m</a:t>
            </a:r>
            <a:r>
              <a:rPr sz="3200" b="0" i="0" u="none" dirty="0">
                <a:latin typeface="Times New Roman"/>
                <a:cs typeface="Times New Roman"/>
              </a:rPr>
              <a:t>ps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742432" y="3482085"/>
            <a:ext cx="87502" cy="640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812535" y="3328415"/>
            <a:ext cx="480059" cy="189865"/>
          </a:xfrm>
          <a:custGeom>
            <a:avLst/>
            <a:gdLst/>
            <a:ahLst/>
            <a:cxnLst/>
            <a:rect l="l" t="t" r="r" b="b"/>
            <a:pathLst>
              <a:path w="480060" h="189864">
                <a:moveTo>
                  <a:pt x="476123" y="0"/>
                </a:moveTo>
                <a:lnTo>
                  <a:pt x="0" y="181737"/>
                </a:lnTo>
                <a:lnTo>
                  <a:pt x="3810" y="189611"/>
                </a:lnTo>
                <a:lnTo>
                  <a:pt x="480060" y="7874"/>
                </a:lnTo>
                <a:lnTo>
                  <a:pt x="47612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147304" y="1972055"/>
            <a:ext cx="3762755" cy="27051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423163" y="784352"/>
            <a:ext cx="47174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0" spc="-30" dirty="0">
                <a:latin typeface="Microsoft JhengHei Light"/>
                <a:cs typeface="Microsoft JhengHei Light"/>
              </a:rPr>
              <a:t>RTP </a:t>
            </a:r>
            <a:r>
              <a:rPr sz="2400" b="0" dirty="0">
                <a:latin typeface="Microsoft JhengHei Light"/>
                <a:cs typeface="Microsoft JhengHei Light"/>
              </a:rPr>
              <a:t>– </a:t>
            </a:r>
            <a:r>
              <a:rPr sz="2400" b="0" spc="-5" dirty="0">
                <a:latin typeface="Microsoft JhengHei Light"/>
                <a:cs typeface="Microsoft JhengHei Light"/>
              </a:rPr>
              <a:t>chamber</a:t>
            </a:r>
            <a:r>
              <a:rPr sz="2400" b="0" spc="45" dirty="0">
                <a:latin typeface="Microsoft JhengHei Light"/>
                <a:cs typeface="Microsoft JhengHei Light"/>
              </a:rPr>
              <a:t> </a:t>
            </a:r>
            <a:r>
              <a:rPr sz="2400" b="0" spc="-10" dirty="0">
                <a:latin typeface="Microsoft JhengHei Light"/>
                <a:cs typeface="Microsoft JhengHei Light"/>
              </a:rPr>
              <a:t>structure(Mattson)</a:t>
            </a:r>
            <a:endParaRPr sz="2400">
              <a:latin typeface="Microsoft JhengHei Light"/>
              <a:cs typeface="Microsoft JhengHei Light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72795" y="774191"/>
            <a:ext cx="149352" cy="43129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75843" y="1205483"/>
            <a:ext cx="9683750" cy="0"/>
          </a:xfrm>
          <a:custGeom>
            <a:avLst/>
            <a:gdLst/>
            <a:ahLst/>
            <a:cxnLst/>
            <a:rect l="l" t="t" r="r" b="b"/>
            <a:pathLst>
              <a:path w="9683750">
                <a:moveTo>
                  <a:pt x="0" y="0"/>
                </a:moveTo>
                <a:lnTo>
                  <a:pt x="9683496" y="0"/>
                </a:lnTo>
              </a:path>
            </a:pathLst>
          </a:custGeom>
          <a:ln w="12700">
            <a:solidFill>
              <a:srgbClr val="43D1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117449" y="176488"/>
            <a:ext cx="3387725" cy="4114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500" b="1" i="1" u="sng" spc="-55" dirty="0">
                <a:uFill>
                  <a:solidFill>
                    <a:srgbClr val="000000"/>
                  </a:solidFill>
                </a:uFill>
                <a:latin typeface="华文中宋"/>
                <a:cs typeface="华文中宋"/>
              </a:rPr>
              <a:t>Rapid thermal</a:t>
            </a:r>
            <a:r>
              <a:rPr sz="2500" b="1" i="1" u="sng" spc="-125" dirty="0">
                <a:uFill>
                  <a:solidFill>
                    <a:srgbClr val="000000"/>
                  </a:solidFill>
                </a:uFill>
                <a:latin typeface="华文中宋"/>
                <a:cs typeface="华文中宋"/>
              </a:rPr>
              <a:t> </a:t>
            </a:r>
            <a:r>
              <a:rPr sz="2500" b="1" i="1" u="sng" spc="-55" dirty="0">
                <a:uFill>
                  <a:solidFill>
                    <a:srgbClr val="000000"/>
                  </a:solidFill>
                </a:uFill>
                <a:latin typeface="华文中宋"/>
                <a:cs typeface="华文中宋"/>
              </a:rPr>
              <a:t>process</a:t>
            </a:r>
            <a:endParaRPr sz="2500">
              <a:latin typeface="华文中宋"/>
              <a:cs typeface="华文中宋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2795" y="774191"/>
            <a:ext cx="149352" cy="4312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75843" y="1205483"/>
            <a:ext cx="9683750" cy="0"/>
          </a:xfrm>
          <a:custGeom>
            <a:avLst/>
            <a:gdLst/>
            <a:ahLst/>
            <a:cxnLst/>
            <a:rect l="l" t="t" r="r" b="b"/>
            <a:pathLst>
              <a:path w="9683750">
                <a:moveTo>
                  <a:pt x="0" y="0"/>
                </a:moveTo>
                <a:lnTo>
                  <a:pt x="9683496" y="0"/>
                </a:lnTo>
              </a:path>
            </a:pathLst>
          </a:custGeom>
          <a:ln w="12700">
            <a:solidFill>
              <a:srgbClr val="43D1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23162" y="784352"/>
            <a:ext cx="6815837" cy="43601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0" spc="-30" dirty="0">
                <a:latin typeface="Microsoft JhengHei Light"/>
                <a:cs typeface="Microsoft JhengHei Light"/>
              </a:rPr>
              <a:t>RTP </a:t>
            </a:r>
            <a:r>
              <a:rPr sz="2400" b="0" dirty="0">
                <a:latin typeface="Microsoft JhengHei Light"/>
                <a:cs typeface="Microsoft JhengHei Light"/>
              </a:rPr>
              <a:t>– </a:t>
            </a:r>
            <a:r>
              <a:rPr sz="2400" b="0" spc="-15" dirty="0">
                <a:latin typeface="Microsoft JhengHei Light"/>
                <a:cs typeface="Microsoft JhengHei Light"/>
              </a:rPr>
              <a:t>Process </a:t>
            </a:r>
            <a:r>
              <a:rPr sz="2400" b="0" dirty="0">
                <a:latin typeface="Microsoft JhengHei Light"/>
                <a:cs typeface="Microsoft JhengHei Light"/>
              </a:rPr>
              <a:t>&amp;</a:t>
            </a:r>
            <a:r>
              <a:rPr sz="2400" b="0" spc="80" dirty="0">
                <a:latin typeface="Microsoft JhengHei Light"/>
                <a:cs typeface="Microsoft JhengHei Light"/>
              </a:rPr>
              <a:t> </a:t>
            </a:r>
            <a:r>
              <a:rPr sz="2400" b="0" spc="-5" dirty="0">
                <a:latin typeface="Microsoft JhengHei Light"/>
                <a:cs typeface="Microsoft JhengHei Light"/>
              </a:rPr>
              <a:t>Equipment</a:t>
            </a:r>
            <a:endParaRPr sz="2400" dirty="0">
              <a:latin typeface="Microsoft JhengHei Light"/>
              <a:cs typeface="Microsoft JhengHei Light"/>
            </a:endParaRPr>
          </a:p>
          <a:p>
            <a:pPr marL="470534" indent="-381635">
              <a:lnSpc>
                <a:spcPct val="100000"/>
              </a:lnSpc>
              <a:spcBef>
                <a:spcPts val="2085"/>
              </a:spcBef>
              <a:buFont typeface="Wingdings"/>
              <a:buChar char=""/>
              <a:tabLst>
                <a:tab pos="470534" algn="l"/>
                <a:tab pos="471170" algn="l"/>
              </a:tabLst>
            </a:pPr>
            <a:r>
              <a:rPr sz="2400" spc="-5" dirty="0">
                <a:latin typeface="Times New Roman"/>
                <a:cs typeface="Times New Roman"/>
              </a:rPr>
              <a:t>Process</a:t>
            </a:r>
            <a:endParaRPr sz="2400" dirty="0">
              <a:latin typeface="Times New Roman"/>
              <a:cs typeface="Times New Roman"/>
            </a:endParaRPr>
          </a:p>
          <a:p>
            <a:pPr marL="546735" marR="5080">
              <a:lnSpc>
                <a:spcPct val="100000"/>
              </a:lnSpc>
            </a:pPr>
            <a:r>
              <a:rPr sz="2400" dirty="0">
                <a:latin typeface="Times New Roman"/>
                <a:cs typeface="Times New Roman"/>
              </a:rPr>
              <a:t>Rapid </a:t>
            </a:r>
            <a:r>
              <a:rPr sz="2400" spc="-5" dirty="0">
                <a:latin typeface="Times New Roman"/>
                <a:cs typeface="Times New Roman"/>
              </a:rPr>
              <a:t>Thermal </a:t>
            </a:r>
            <a:r>
              <a:rPr sz="2400" spc="-35" dirty="0">
                <a:latin typeface="Times New Roman"/>
                <a:cs typeface="Times New Roman"/>
              </a:rPr>
              <a:t>Anneal(RTA)  </a:t>
            </a:r>
            <a:endParaRPr lang="en-US" sz="2400" spc="-35" dirty="0">
              <a:latin typeface="Times New Roman"/>
              <a:cs typeface="Times New Roman"/>
            </a:endParaRPr>
          </a:p>
          <a:p>
            <a:pPr marL="546735" marR="5080">
              <a:lnSpc>
                <a:spcPct val="100000"/>
              </a:lnSpc>
            </a:pPr>
            <a:r>
              <a:rPr sz="2400" dirty="0">
                <a:latin typeface="Times New Roman"/>
                <a:cs typeface="Times New Roman"/>
              </a:rPr>
              <a:t>Rapid </a:t>
            </a:r>
            <a:r>
              <a:rPr sz="2400" spc="-5" dirty="0">
                <a:latin typeface="Times New Roman"/>
                <a:cs typeface="Times New Roman"/>
              </a:rPr>
              <a:t>Thermal </a:t>
            </a:r>
            <a:r>
              <a:rPr sz="2400" spc="-15" dirty="0">
                <a:latin typeface="Times New Roman"/>
                <a:cs typeface="Times New Roman"/>
              </a:rPr>
              <a:t>Oxidation(RTO)  </a:t>
            </a:r>
            <a:endParaRPr lang="en-US" sz="2400" spc="-15" dirty="0">
              <a:latin typeface="Times New Roman"/>
              <a:cs typeface="Times New Roman"/>
            </a:endParaRPr>
          </a:p>
          <a:p>
            <a:pPr marL="546735" marR="5080">
              <a:lnSpc>
                <a:spcPct val="100000"/>
              </a:lnSpc>
            </a:pPr>
            <a:r>
              <a:rPr sz="2400" dirty="0">
                <a:latin typeface="Times New Roman"/>
                <a:cs typeface="Times New Roman"/>
              </a:rPr>
              <a:t>Rapid </a:t>
            </a:r>
            <a:r>
              <a:rPr sz="2400" spc="-5" dirty="0">
                <a:latin typeface="Times New Roman"/>
                <a:cs typeface="Times New Roman"/>
              </a:rPr>
              <a:t>Thermal</a:t>
            </a:r>
            <a:r>
              <a:rPr sz="2400" spc="-12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Nitridation(RTN)</a:t>
            </a:r>
            <a:endParaRPr lang="en-US" sz="2400" spc="-10" dirty="0">
              <a:latin typeface="Times New Roman"/>
              <a:cs typeface="Times New Roman"/>
            </a:endParaRPr>
          </a:p>
          <a:p>
            <a:pPr marL="546735" marR="5080">
              <a:lnSpc>
                <a:spcPct val="100000"/>
              </a:lnSpc>
            </a:pPr>
            <a:endParaRPr sz="2500" dirty="0">
              <a:latin typeface="Times New Roman"/>
              <a:cs typeface="Times New Roman"/>
            </a:endParaRPr>
          </a:p>
          <a:p>
            <a:pPr marL="546735" marR="2008505" indent="-457200">
              <a:lnSpc>
                <a:spcPct val="100000"/>
              </a:lnSpc>
              <a:buFont typeface="Wingdings"/>
              <a:buChar char=""/>
              <a:tabLst>
                <a:tab pos="470534" algn="l"/>
                <a:tab pos="471170" algn="l"/>
              </a:tabLst>
            </a:pPr>
            <a:r>
              <a:rPr sz="2400" spc="-5" dirty="0">
                <a:latin typeface="Times New Roman"/>
                <a:cs typeface="Times New Roman"/>
              </a:rPr>
              <a:t>Hardware  </a:t>
            </a:r>
            <a:endParaRPr lang="en-US" sz="2400" spc="-5" dirty="0">
              <a:latin typeface="Times New Roman"/>
              <a:cs typeface="Times New Roman"/>
            </a:endParaRPr>
          </a:p>
          <a:p>
            <a:pPr marL="89535" marR="2008505">
              <a:lnSpc>
                <a:spcPct val="100000"/>
              </a:lnSpc>
              <a:tabLst>
                <a:tab pos="470534" algn="l"/>
                <a:tab pos="471170" algn="l"/>
              </a:tabLst>
            </a:pPr>
            <a:r>
              <a:rPr lang="en-US" sz="2400" spc="-5" dirty="0">
                <a:latin typeface="Times New Roman"/>
                <a:cs typeface="Times New Roman"/>
              </a:rPr>
              <a:t>      </a:t>
            </a:r>
            <a:r>
              <a:rPr sz="2400" spc="-5" dirty="0">
                <a:latin typeface="Times New Roman"/>
                <a:cs typeface="Times New Roman"/>
              </a:rPr>
              <a:t>Applied </a:t>
            </a:r>
            <a:r>
              <a:rPr sz="2400" spc="-5" dirty="0" err="1">
                <a:latin typeface="Times New Roman"/>
                <a:cs typeface="Times New Roman"/>
              </a:rPr>
              <a:t>Centura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lang="en-US" sz="2400" spc="-5" dirty="0">
                <a:latin typeface="Times New Roman"/>
                <a:cs typeface="Times New Roman"/>
              </a:rPr>
              <a:t>(ISSG)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endParaRPr lang="en-US" sz="2400" spc="-5" dirty="0">
              <a:latin typeface="Times New Roman"/>
              <a:cs typeface="Times New Roman"/>
            </a:endParaRPr>
          </a:p>
          <a:p>
            <a:pPr marL="89535" marR="2008505">
              <a:lnSpc>
                <a:spcPct val="100000"/>
              </a:lnSpc>
              <a:tabLst>
                <a:tab pos="470534" algn="l"/>
                <a:tab pos="471170" algn="l"/>
              </a:tabLst>
            </a:pPr>
            <a:r>
              <a:rPr lang="en-US" sz="2400" spc="-5" dirty="0">
                <a:latin typeface="Times New Roman"/>
                <a:cs typeface="Times New Roman"/>
              </a:rPr>
              <a:t>      Applied</a:t>
            </a:r>
            <a:r>
              <a:rPr lang="en-US" sz="2400" spc="-110" dirty="0">
                <a:latin typeface="Times New Roman"/>
                <a:cs typeface="Times New Roman"/>
              </a:rPr>
              <a:t> </a:t>
            </a:r>
            <a:r>
              <a:rPr lang="en-US" sz="2400" spc="-40" dirty="0">
                <a:latin typeface="Times New Roman"/>
                <a:cs typeface="Times New Roman"/>
              </a:rPr>
              <a:t>Vantage (RTA/RTO) </a:t>
            </a:r>
          </a:p>
          <a:p>
            <a:pPr marL="89535" marR="2008505">
              <a:lnSpc>
                <a:spcPct val="100000"/>
              </a:lnSpc>
              <a:tabLst>
                <a:tab pos="470534" algn="l"/>
                <a:tab pos="471170" algn="l"/>
              </a:tabLst>
            </a:pPr>
            <a:r>
              <a:rPr lang="en-US" sz="2400" spc="-40" dirty="0">
                <a:latin typeface="Times New Roman"/>
                <a:cs typeface="Times New Roman"/>
              </a:rPr>
              <a:t>      </a:t>
            </a:r>
            <a:r>
              <a:rPr lang="en-US" altLang="zh-CN" sz="2400" dirty="0">
                <a:latin typeface="Times New Roman"/>
                <a:cs typeface="Times New Roman"/>
              </a:rPr>
              <a:t>Mattson </a:t>
            </a:r>
            <a:r>
              <a:rPr lang="en-US" altLang="zh-CN" sz="2400" spc="-5" dirty="0">
                <a:latin typeface="Times New Roman"/>
                <a:cs typeface="Times New Roman"/>
              </a:rPr>
              <a:t>Helios(RTA)</a:t>
            </a:r>
            <a:endParaRPr lang="en-US" sz="2400" spc="-40" dirty="0">
              <a:latin typeface="Times New Roman"/>
              <a:cs typeface="Times New Roman"/>
            </a:endParaRPr>
          </a:p>
          <a:p>
            <a:pPr marL="89535" marR="2008505">
              <a:lnSpc>
                <a:spcPct val="100000"/>
              </a:lnSpc>
              <a:tabLst>
                <a:tab pos="470534" algn="l"/>
                <a:tab pos="471170" algn="l"/>
              </a:tabLst>
            </a:pPr>
            <a:endParaRPr sz="2400" dirty="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17449" y="176488"/>
            <a:ext cx="3387725" cy="4114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55" dirty="0"/>
              <a:t>Rapid thermal</a:t>
            </a:r>
            <a:r>
              <a:rPr spc="-125" dirty="0"/>
              <a:t> </a:t>
            </a:r>
            <a:r>
              <a:rPr spc="-55" dirty="0"/>
              <a:t>process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3A37B2E-95A1-448C-AE4D-5A0E7CBBC5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1800" y="0"/>
            <a:ext cx="1600201" cy="9144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23163" y="784352"/>
            <a:ext cx="14204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0" spc="-30" dirty="0">
                <a:latin typeface="Microsoft JhengHei Light"/>
                <a:cs typeface="Microsoft JhengHei Light"/>
              </a:rPr>
              <a:t>RTP </a:t>
            </a:r>
            <a:r>
              <a:rPr sz="2400" b="0" dirty="0">
                <a:latin typeface="Microsoft JhengHei Light"/>
                <a:cs typeface="Microsoft JhengHei Light"/>
              </a:rPr>
              <a:t>–</a:t>
            </a:r>
            <a:r>
              <a:rPr sz="2400" b="0" spc="-45" dirty="0">
                <a:latin typeface="Microsoft JhengHei Light"/>
                <a:cs typeface="Microsoft JhengHei Light"/>
              </a:rPr>
              <a:t> </a:t>
            </a:r>
            <a:r>
              <a:rPr sz="2400" b="0" spc="-90" dirty="0">
                <a:latin typeface="Microsoft JhengHei Light"/>
                <a:cs typeface="Microsoft JhengHei Light"/>
              </a:rPr>
              <a:t>RTA</a:t>
            </a:r>
            <a:endParaRPr sz="2400">
              <a:latin typeface="Microsoft JhengHei Light"/>
              <a:cs typeface="Microsoft JhengHei Light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72795" y="774191"/>
            <a:ext cx="149352" cy="4312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75843" y="1205483"/>
            <a:ext cx="9683750" cy="0"/>
          </a:xfrm>
          <a:custGeom>
            <a:avLst/>
            <a:gdLst/>
            <a:ahLst/>
            <a:cxnLst/>
            <a:rect l="l" t="t" r="r" b="b"/>
            <a:pathLst>
              <a:path w="9683750">
                <a:moveTo>
                  <a:pt x="0" y="0"/>
                </a:moveTo>
                <a:lnTo>
                  <a:pt x="9683496" y="0"/>
                </a:lnTo>
              </a:path>
            </a:pathLst>
          </a:custGeom>
          <a:ln w="12700">
            <a:solidFill>
              <a:srgbClr val="43D1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404872" y="1467611"/>
            <a:ext cx="7127748" cy="50413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17449" y="176488"/>
            <a:ext cx="3387725" cy="4114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500" b="1" i="1" u="sng" spc="-55" dirty="0">
                <a:uFill>
                  <a:solidFill>
                    <a:srgbClr val="000000"/>
                  </a:solidFill>
                </a:uFill>
                <a:latin typeface="华文中宋"/>
                <a:cs typeface="华文中宋"/>
              </a:rPr>
              <a:t>Rapid thermal</a:t>
            </a:r>
            <a:r>
              <a:rPr sz="2500" b="1" i="1" u="sng" spc="-125" dirty="0">
                <a:uFill>
                  <a:solidFill>
                    <a:srgbClr val="000000"/>
                  </a:solidFill>
                </a:uFill>
                <a:latin typeface="华文中宋"/>
                <a:cs typeface="华文中宋"/>
              </a:rPr>
              <a:t> </a:t>
            </a:r>
            <a:r>
              <a:rPr sz="2500" b="1" i="1" u="sng" spc="-55" dirty="0">
                <a:uFill>
                  <a:solidFill>
                    <a:srgbClr val="000000"/>
                  </a:solidFill>
                </a:uFill>
                <a:latin typeface="华文中宋"/>
                <a:cs typeface="华文中宋"/>
              </a:rPr>
              <a:t>process</a:t>
            </a:r>
            <a:endParaRPr sz="2500">
              <a:latin typeface="华文中宋"/>
              <a:cs typeface="华文中宋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051E463-A7CF-4F72-97A7-55408696F4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1800" y="0"/>
            <a:ext cx="1600201" cy="9144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26363" y="2828544"/>
            <a:ext cx="3150108" cy="15011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26363" y="2828544"/>
            <a:ext cx="3150235" cy="1501140"/>
          </a:xfrm>
          <a:custGeom>
            <a:avLst/>
            <a:gdLst/>
            <a:ahLst/>
            <a:cxnLst/>
            <a:rect l="l" t="t" r="r" b="b"/>
            <a:pathLst>
              <a:path w="3150235" h="1501139">
                <a:moveTo>
                  <a:pt x="0" y="1501140"/>
                </a:moveTo>
                <a:lnTo>
                  <a:pt x="3150108" y="1501140"/>
                </a:lnTo>
                <a:lnTo>
                  <a:pt x="3150108" y="0"/>
                </a:lnTo>
                <a:lnTo>
                  <a:pt x="0" y="0"/>
                </a:lnTo>
                <a:lnTo>
                  <a:pt x="0" y="1501140"/>
                </a:lnTo>
                <a:close/>
              </a:path>
            </a:pathLst>
          </a:custGeom>
          <a:ln w="6350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667613" y="2840451"/>
            <a:ext cx="1998980" cy="3263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120"/>
              </a:spcBef>
              <a:tabLst>
                <a:tab pos="1085215" algn="l"/>
              </a:tabLst>
            </a:pPr>
            <a:r>
              <a:rPr sz="1850" i="1" spc="5" dirty="0">
                <a:latin typeface="Times New Roman"/>
                <a:cs typeface="Times New Roman"/>
              </a:rPr>
              <a:t>H</a:t>
            </a:r>
            <a:r>
              <a:rPr sz="1875" i="1" spc="7" baseline="-20000" dirty="0">
                <a:latin typeface="Times New Roman"/>
                <a:cs typeface="Times New Roman"/>
              </a:rPr>
              <a:t>2</a:t>
            </a:r>
            <a:r>
              <a:rPr sz="1875" i="1" spc="465" baseline="-20000" dirty="0">
                <a:latin typeface="Times New Roman"/>
                <a:cs typeface="Times New Roman"/>
              </a:rPr>
              <a:t> </a:t>
            </a:r>
            <a:r>
              <a:rPr sz="1850" i="1" spc="10" dirty="0">
                <a:latin typeface="Times New Roman"/>
                <a:cs typeface="Times New Roman"/>
              </a:rPr>
              <a:t>+</a:t>
            </a:r>
            <a:r>
              <a:rPr sz="1850" i="1" spc="459" dirty="0">
                <a:latin typeface="Times New Roman"/>
                <a:cs typeface="Times New Roman"/>
              </a:rPr>
              <a:t> </a:t>
            </a:r>
            <a:r>
              <a:rPr sz="1850" i="1" spc="5" dirty="0">
                <a:latin typeface="Times New Roman"/>
                <a:cs typeface="Times New Roman"/>
              </a:rPr>
              <a:t>O</a:t>
            </a:r>
            <a:r>
              <a:rPr sz="1875" i="1" spc="7" baseline="-20000" dirty="0">
                <a:latin typeface="Times New Roman"/>
                <a:cs typeface="Times New Roman"/>
              </a:rPr>
              <a:t>2	</a:t>
            </a:r>
            <a:r>
              <a:rPr sz="1950" spc="-80" dirty="0">
                <a:latin typeface="宋体"/>
                <a:cs typeface="宋体"/>
              </a:rPr>
              <a:t>→</a:t>
            </a:r>
            <a:r>
              <a:rPr sz="1950" spc="335" dirty="0">
                <a:latin typeface="宋体"/>
                <a:cs typeface="宋体"/>
              </a:rPr>
              <a:t> </a:t>
            </a:r>
            <a:r>
              <a:rPr sz="1850" i="1" spc="10" dirty="0">
                <a:latin typeface="Times New Roman"/>
                <a:cs typeface="Times New Roman"/>
              </a:rPr>
              <a:t>2OH</a:t>
            </a:r>
            <a:endParaRPr sz="185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80313" y="3209640"/>
            <a:ext cx="2491105" cy="3263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0"/>
              </a:spcBef>
            </a:pPr>
            <a:r>
              <a:rPr sz="1850" i="1" spc="5" dirty="0">
                <a:latin typeface="Times New Roman"/>
                <a:cs typeface="Times New Roman"/>
              </a:rPr>
              <a:t>H</a:t>
            </a:r>
            <a:r>
              <a:rPr sz="1875" i="1" spc="7" baseline="-20000" dirty="0">
                <a:latin typeface="Times New Roman"/>
                <a:cs typeface="Times New Roman"/>
              </a:rPr>
              <a:t>2 </a:t>
            </a:r>
            <a:r>
              <a:rPr sz="1850" i="1" spc="10" dirty="0">
                <a:latin typeface="Times New Roman"/>
                <a:cs typeface="Times New Roman"/>
              </a:rPr>
              <a:t>+ </a:t>
            </a:r>
            <a:r>
              <a:rPr sz="1850" i="1" spc="15" dirty="0">
                <a:latin typeface="Times New Roman"/>
                <a:cs typeface="Times New Roman"/>
              </a:rPr>
              <a:t>OH </a:t>
            </a:r>
            <a:r>
              <a:rPr sz="1950" spc="-80" dirty="0">
                <a:latin typeface="宋体"/>
                <a:cs typeface="宋体"/>
              </a:rPr>
              <a:t>→ </a:t>
            </a:r>
            <a:r>
              <a:rPr sz="1850" i="1" spc="10" dirty="0">
                <a:latin typeface="Times New Roman"/>
                <a:cs typeface="Times New Roman"/>
              </a:rPr>
              <a:t>H</a:t>
            </a:r>
            <a:r>
              <a:rPr sz="1875" i="1" spc="15" baseline="-20000" dirty="0">
                <a:latin typeface="Times New Roman"/>
                <a:cs typeface="Times New Roman"/>
              </a:rPr>
              <a:t>2</a:t>
            </a:r>
            <a:r>
              <a:rPr sz="1850" i="1" spc="10" dirty="0">
                <a:latin typeface="Times New Roman"/>
                <a:cs typeface="Times New Roman"/>
              </a:rPr>
              <a:t>O +</a:t>
            </a:r>
            <a:r>
              <a:rPr sz="1850" i="1" spc="-145" dirty="0">
                <a:latin typeface="Times New Roman"/>
                <a:cs typeface="Times New Roman"/>
              </a:rPr>
              <a:t> </a:t>
            </a:r>
            <a:r>
              <a:rPr sz="1850" i="1" spc="10" dirty="0">
                <a:latin typeface="Times New Roman"/>
                <a:cs typeface="Times New Roman"/>
              </a:rPr>
              <a:t>*H</a:t>
            </a:r>
            <a:endParaRPr sz="185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80313" y="3507790"/>
            <a:ext cx="975360" cy="7664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 marR="30480">
              <a:lnSpc>
                <a:spcPct val="131400"/>
              </a:lnSpc>
              <a:spcBef>
                <a:spcPts val="95"/>
              </a:spcBef>
            </a:pPr>
            <a:r>
              <a:rPr sz="1850" i="1" spc="5" dirty="0">
                <a:latin typeface="Times New Roman"/>
                <a:cs typeface="Times New Roman"/>
              </a:rPr>
              <a:t>O</a:t>
            </a:r>
            <a:r>
              <a:rPr sz="1875" i="1" spc="7" baseline="-20000" dirty="0">
                <a:latin typeface="Times New Roman"/>
                <a:cs typeface="Times New Roman"/>
              </a:rPr>
              <a:t>2 </a:t>
            </a:r>
            <a:r>
              <a:rPr sz="1850" i="1" spc="10" dirty="0">
                <a:latin typeface="Times New Roman"/>
                <a:cs typeface="Times New Roman"/>
              </a:rPr>
              <a:t>+ *H  </a:t>
            </a:r>
            <a:r>
              <a:rPr sz="1850" i="1" spc="5" dirty="0">
                <a:latin typeface="Times New Roman"/>
                <a:cs typeface="Times New Roman"/>
              </a:rPr>
              <a:t>H</a:t>
            </a:r>
            <a:r>
              <a:rPr sz="1875" i="1" spc="7" baseline="-20000" dirty="0">
                <a:latin typeface="Times New Roman"/>
                <a:cs typeface="Times New Roman"/>
              </a:rPr>
              <a:t>2 </a:t>
            </a:r>
            <a:r>
              <a:rPr sz="1850" i="1" spc="10" dirty="0">
                <a:latin typeface="Times New Roman"/>
                <a:cs typeface="Times New Roman"/>
              </a:rPr>
              <a:t>+</a:t>
            </a:r>
            <a:r>
              <a:rPr sz="1850" i="1" spc="355" dirty="0">
                <a:latin typeface="Times New Roman"/>
                <a:cs typeface="Times New Roman"/>
              </a:rPr>
              <a:t> </a:t>
            </a:r>
            <a:r>
              <a:rPr sz="1850" i="1" spc="10" dirty="0">
                <a:latin typeface="Times New Roman"/>
                <a:cs typeface="Times New Roman"/>
              </a:rPr>
              <a:t>*O</a:t>
            </a:r>
            <a:endParaRPr sz="185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897507" y="3510362"/>
            <a:ext cx="1292225" cy="766445"/>
          </a:xfrm>
          <a:prstGeom prst="rect">
            <a:avLst/>
          </a:prstGeom>
        </p:spPr>
        <p:txBody>
          <a:bodyPr vert="horz" wrap="square" lIns="0" tIns="85090" rIns="0" bIns="0" rtlCol="0">
            <a:spAutoFit/>
          </a:bodyPr>
          <a:lstStyle/>
          <a:p>
            <a:pPr marL="367665" indent="-355600">
              <a:lnSpc>
                <a:spcPct val="100000"/>
              </a:lnSpc>
              <a:spcBef>
                <a:spcPts val="670"/>
              </a:spcBef>
              <a:buSzPct val="105405"/>
              <a:buFont typeface=""/>
              <a:buChar char="→"/>
              <a:tabLst>
                <a:tab pos="368300" algn="l"/>
              </a:tabLst>
            </a:pPr>
            <a:r>
              <a:rPr sz="1850" i="1" spc="15" dirty="0">
                <a:latin typeface="Times New Roman"/>
                <a:cs typeface="Times New Roman"/>
              </a:rPr>
              <a:t>OH </a:t>
            </a:r>
            <a:r>
              <a:rPr sz="1850" i="1" spc="10" dirty="0">
                <a:latin typeface="Times New Roman"/>
                <a:cs typeface="Times New Roman"/>
              </a:rPr>
              <a:t>+</a:t>
            </a:r>
            <a:r>
              <a:rPr sz="1850" i="1" spc="-110" dirty="0">
                <a:latin typeface="Times New Roman"/>
                <a:cs typeface="Times New Roman"/>
              </a:rPr>
              <a:t> </a:t>
            </a:r>
            <a:r>
              <a:rPr sz="1850" i="1" spc="10" dirty="0">
                <a:latin typeface="Times New Roman"/>
                <a:cs typeface="Times New Roman"/>
              </a:rPr>
              <a:t>*O</a:t>
            </a:r>
            <a:endParaRPr sz="1850">
              <a:latin typeface="Times New Roman"/>
              <a:cs typeface="Times New Roman"/>
            </a:endParaRPr>
          </a:p>
          <a:p>
            <a:pPr marL="367665" indent="-355600">
              <a:lnSpc>
                <a:spcPct val="100000"/>
              </a:lnSpc>
              <a:spcBef>
                <a:spcPts val="575"/>
              </a:spcBef>
              <a:buSzPct val="105405"/>
              <a:buFont typeface=""/>
              <a:buChar char="→"/>
              <a:tabLst>
                <a:tab pos="368300" algn="l"/>
              </a:tabLst>
            </a:pPr>
            <a:r>
              <a:rPr sz="1850" i="1" spc="15" dirty="0">
                <a:latin typeface="Times New Roman"/>
                <a:cs typeface="Times New Roman"/>
              </a:rPr>
              <a:t>OH </a:t>
            </a:r>
            <a:r>
              <a:rPr sz="1850" i="1" spc="10" dirty="0">
                <a:latin typeface="Times New Roman"/>
                <a:cs typeface="Times New Roman"/>
              </a:rPr>
              <a:t>+</a:t>
            </a:r>
            <a:r>
              <a:rPr sz="1850" i="1" spc="-110" dirty="0">
                <a:latin typeface="Times New Roman"/>
                <a:cs typeface="Times New Roman"/>
              </a:rPr>
              <a:t> </a:t>
            </a:r>
            <a:r>
              <a:rPr sz="1850" i="1" spc="10" dirty="0">
                <a:latin typeface="Times New Roman"/>
                <a:cs typeface="Times New Roman"/>
              </a:rPr>
              <a:t>*H</a:t>
            </a:r>
            <a:endParaRPr sz="185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48640" y="2298192"/>
            <a:ext cx="2650998" cy="60578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705713" y="2365629"/>
            <a:ext cx="2320290" cy="3511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100" spc="10" dirty="0">
                <a:latin typeface="Times New Roman"/>
                <a:cs typeface="Times New Roman"/>
              </a:rPr>
              <a:t>Reaction</a:t>
            </a:r>
            <a:r>
              <a:rPr sz="2100" spc="-40" dirty="0">
                <a:latin typeface="Times New Roman"/>
                <a:cs typeface="Times New Roman"/>
              </a:rPr>
              <a:t> </a:t>
            </a:r>
            <a:r>
              <a:rPr sz="2100" spc="15" dirty="0">
                <a:latin typeface="Times New Roman"/>
                <a:cs typeface="Times New Roman"/>
              </a:rPr>
              <a:t>Mechanism</a:t>
            </a:r>
            <a:endParaRPr sz="2100" dirty="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492423" y="4959236"/>
            <a:ext cx="7282228" cy="156749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2607817" y="4708398"/>
            <a:ext cx="1278255" cy="3511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r>
              <a:rPr sz="3150" b="1" spc="7" baseline="13227" dirty="0">
                <a:solidFill>
                  <a:srgbClr val="0000FF"/>
                </a:solidFill>
                <a:latin typeface="Times New Roman"/>
                <a:cs typeface="Times New Roman"/>
              </a:rPr>
              <a:t>H2</a:t>
            </a:r>
            <a:r>
              <a:rPr sz="1400" b="1" spc="5" dirty="0">
                <a:solidFill>
                  <a:srgbClr val="0000FF"/>
                </a:solidFill>
                <a:latin typeface="Times New Roman"/>
                <a:cs typeface="Times New Roman"/>
              </a:rPr>
              <a:t>(g),</a:t>
            </a:r>
            <a:r>
              <a:rPr sz="1400" b="1" spc="-3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3150" b="1" spc="15" baseline="13227" dirty="0">
                <a:solidFill>
                  <a:srgbClr val="0000FF"/>
                </a:solidFill>
                <a:latin typeface="Times New Roman"/>
                <a:cs typeface="Times New Roman"/>
              </a:rPr>
              <a:t>O2</a:t>
            </a:r>
            <a:r>
              <a:rPr sz="1400" b="1" spc="10" dirty="0">
                <a:solidFill>
                  <a:srgbClr val="0000FF"/>
                </a:solidFill>
                <a:latin typeface="Times New Roman"/>
                <a:cs typeface="Times New Roman"/>
              </a:rPr>
              <a:t>(g)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807207" y="4997196"/>
            <a:ext cx="315595" cy="506095"/>
          </a:xfrm>
          <a:custGeom>
            <a:avLst/>
            <a:gdLst/>
            <a:ahLst/>
            <a:cxnLst/>
            <a:rect l="l" t="t" r="r" b="b"/>
            <a:pathLst>
              <a:path w="315594" h="506095">
                <a:moveTo>
                  <a:pt x="315468" y="379729"/>
                </a:moveTo>
                <a:lnTo>
                  <a:pt x="0" y="379729"/>
                </a:lnTo>
                <a:lnTo>
                  <a:pt x="157734" y="505967"/>
                </a:lnTo>
                <a:lnTo>
                  <a:pt x="315468" y="379729"/>
                </a:lnTo>
                <a:close/>
              </a:path>
              <a:path w="315594" h="506095">
                <a:moveTo>
                  <a:pt x="236600" y="0"/>
                </a:moveTo>
                <a:lnTo>
                  <a:pt x="78867" y="0"/>
                </a:lnTo>
                <a:lnTo>
                  <a:pt x="78867" y="379729"/>
                </a:lnTo>
                <a:lnTo>
                  <a:pt x="236600" y="379729"/>
                </a:lnTo>
                <a:lnTo>
                  <a:pt x="236600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807207" y="4997196"/>
            <a:ext cx="315595" cy="506095"/>
          </a:xfrm>
          <a:custGeom>
            <a:avLst/>
            <a:gdLst/>
            <a:ahLst/>
            <a:cxnLst/>
            <a:rect l="l" t="t" r="r" b="b"/>
            <a:pathLst>
              <a:path w="315594" h="506095">
                <a:moveTo>
                  <a:pt x="0" y="379729"/>
                </a:moveTo>
                <a:lnTo>
                  <a:pt x="78867" y="379729"/>
                </a:lnTo>
                <a:lnTo>
                  <a:pt x="78867" y="0"/>
                </a:lnTo>
                <a:lnTo>
                  <a:pt x="236600" y="0"/>
                </a:lnTo>
                <a:lnTo>
                  <a:pt x="236600" y="379729"/>
                </a:lnTo>
                <a:lnTo>
                  <a:pt x="315468" y="379729"/>
                </a:lnTo>
                <a:lnTo>
                  <a:pt x="157734" y="505967"/>
                </a:lnTo>
                <a:lnTo>
                  <a:pt x="0" y="379729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72795" y="774191"/>
            <a:ext cx="149352" cy="43129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75843" y="1205483"/>
            <a:ext cx="9683750" cy="0"/>
          </a:xfrm>
          <a:custGeom>
            <a:avLst/>
            <a:gdLst/>
            <a:ahLst/>
            <a:cxnLst/>
            <a:rect l="l" t="t" r="r" b="b"/>
            <a:pathLst>
              <a:path w="9683750">
                <a:moveTo>
                  <a:pt x="0" y="0"/>
                </a:moveTo>
                <a:lnTo>
                  <a:pt x="9683496" y="0"/>
                </a:lnTo>
              </a:path>
            </a:pathLst>
          </a:custGeom>
          <a:ln w="12700">
            <a:solidFill>
              <a:srgbClr val="43D1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4249673" y="2286761"/>
            <a:ext cx="7592695" cy="2331720"/>
          </a:xfrm>
          <a:prstGeom prst="rect">
            <a:avLst/>
          </a:prstGeom>
          <a:solidFill>
            <a:srgbClr val="A4A4A4"/>
          </a:solidFill>
        </p:spPr>
        <p:txBody>
          <a:bodyPr vert="horz" wrap="square" lIns="0" tIns="250825" rIns="0" bIns="0" rtlCol="0">
            <a:spAutoFit/>
          </a:bodyPr>
          <a:lstStyle/>
          <a:p>
            <a:pPr marL="433070" indent="-343535">
              <a:lnSpc>
                <a:spcPct val="100000"/>
              </a:lnSpc>
              <a:spcBef>
                <a:spcPts val="1975"/>
              </a:spcBef>
              <a:buClr>
                <a:srgbClr val="339933"/>
              </a:buClr>
              <a:buFont typeface="Wingdings"/>
              <a:buChar char=""/>
              <a:tabLst>
                <a:tab pos="433070" algn="l"/>
                <a:tab pos="433705" algn="l"/>
              </a:tabLst>
            </a:pPr>
            <a:r>
              <a:rPr sz="2100" i="1" spc="15" dirty="0">
                <a:solidFill>
                  <a:srgbClr val="FFFFFF"/>
                </a:solidFill>
                <a:latin typeface="Times New Roman"/>
                <a:cs typeface="Times New Roman"/>
              </a:rPr>
              <a:t>ISSG </a:t>
            </a:r>
            <a:r>
              <a:rPr sz="2100" i="1" spc="5" dirty="0">
                <a:solidFill>
                  <a:srgbClr val="FFFFFF"/>
                </a:solidFill>
                <a:latin typeface="Times New Roman"/>
                <a:cs typeface="Times New Roman"/>
              </a:rPr>
              <a:t>:</a:t>
            </a:r>
            <a:r>
              <a:rPr sz="2100" i="1" u="heavy" spc="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</a:rPr>
              <a:t>I</a:t>
            </a:r>
            <a:r>
              <a:rPr sz="2100" i="1" spc="5" dirty="0">
                <a:solidFill>
                  <a:srgbClr val="FFFFFF"/>
                </a:solidFill>
                <a:latin typeface="Times New Roman"/>
                <a:cs typeface="Times New Roman"/>
              </a:rPr>
              <a:t>n-</a:t>
            </a:r>
            <a:r>
              <a:rPr sz="2100" i="1" u="heavy" spc="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</a:rPr>
              <a:t>S</a:t>
            </a:r>
            <a:r>
              <a:rPr sz="2100" i="1" spc="5" dirty="0">
                <a:solidFill>
                  <a:srgbClr val="FFFFFF"/>
                </a:solidFill>
                <a:latin typeface="Times New Roman"/>
                <a:cs typeface="Times New Roman"/>
              </a:rPr>
              <a:t>itu </a:t>
            </a:r>
            <a:r>
              <a:rPr sz="2100" i="1" u="heavy" spc="1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</a:rPr>
              <a:t>S</a:t>
            </a:r>
            <a:r>
              <a:rPr sz="2100" i="1" spc="15" dirty="0">
                <a:solidFill>
                  <a:srgbClr val="FFFFFF"/>
                </a:solidFill>
                <a:latin typeface="Times New Roman"/>
                <a:cs typeface="Times New Roman"/>
              </a:rPr>
              <a:t>team</a:t>
            </a:r>
            <a:r>
              <a:rPr sz="2100" i="1" spc="-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i="1" u="heavy" spc="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</a:rPr>
              <a:t>G</a:t>
            </a:r>
            <a:r>
              <a:rPr sz="2100" i="1" spc="10" dirty="0">
                <a:solidFill>
                  <a:srgbClr val="FFFFFF"/>
                </a:solidFill>
                <a:latin typeface="Times New Roman"/>
                <a:cs typeface="Times New Roman"/>
              </a:rPr>
              <a:t>eneration</a:t>
            </a:r>
            <a:endParaRPr sz="2100">
              <a:latin typeface="Times New Roman"/>
              <a:cs typeface="Times New Roman"/>
            </a:endParaRPr>
          </a:p>
          <a:p>
            <a:pPr marL="433070" marR="142875" indent="-342900">
              <a:lnSpc>
                <a:spcPts val="2050"/>
              </a:lnSpc>
              <a:spcBef>
                <a:spcPts val="1905"/>
              </a:spcBef>
              <a:buClr>
                <a:srgbClr val="339933"/>
              </a:buClr>
              <a:buFont typeface="Wingdings"/>
              <a:buChar char=""/>
              <a:tabLst>
                <a:tab pos="433070" algn="l"/>
                <a:tab pos="433705" algn="l"/>
              </a:tabLst>
            </a:pPr>
            <a:r>
              <a:rPr sz="2100" i="1" spc="10" dirty="0">
                <a:solidFill>
                  <a:srgbClr val="FFFFFF"/>
                </a:solidFill>
                <a:latin typeface="Times New Roman"/>
                <a:cs typeface="Times New Roman"/>
              </a:rPr>
              <a:t>better leakage </a:t>
            </a:r>
            <a:r>
              <a:rPr sz="2100" i="1" spc="5" dirty="0">
                <a:solidFill>
                  <a:srgbClr val="FFFFFF"/>
                </a:solidFill>
                <a:latin typeface="Times New Roman"/>
                <a:cs typeface="Times New Roman"/>
              </a:rPr>
              <a:t>properties,gate </a:t>
            </a:r>
            <a:r>
              <a:rPr sz="2100" i="1" spc="15" dirty="0">
                <a:solidFill>
                  <a:srgbClr val="FFFFFF"/>
                </a:solidFill>
                <a:latin typeface="Times New Roman"/>
                <a:cs typeface="Times New Roman"/>
              </a:rPr>
              <a:t>oxide </a:t>
            </a:r>
            <a:r>
              <a:rPr sz="2100" i="1" dirty="0">
                <a:solidFill>
                  <a:srgbClr val="FFFFFF"/>
                </a:solidFill>
                <a:latin typeface="Times New Roman"/>
                <a:cs typeface="Times New Roman"/>
              </a:rPr>
              <a:t>integrity,and reliability </a:t>
            </a:r>
            <a:r>
              <a:rPr sz="2100" i="1" spc="10" dirty="0">
                <a:solidFill>
                  <a:srgbClr val="FFFFFF"/>
                </a:solidFill>
                <a:latin typeface="Times New Roman"/>
                <a:cs typeface="Times New Roman"/>
              </a:rPr>
              <a:t>over  furnace oxidation</a:t>
            </a:r>
            <a:r>
              <a:rPr sz="2100" i="1" spc="-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i="1" spc="10" dirty="0">
                <a:solidFill>
                  <a:srgbClr val="FFFFFF"/>
                </a:solidFill>
                <a:latin typeface="Times New Roman"/>
                <a:cs typeface="Times New Roman"/>
              </a:rPr>
              <a:t>techniques</a:t>
            </a:r>
            <a:endParaRPr sz="2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lr>
                <a:srgbClr val="339933"/>
              </a:buClr>
              <a:buFont typeface="Wingdings"/>
              <a:buChar char=""/>
            </a:pPr>
            <a:endParaRPr sz="1800">
              <a:latin typeface="Times New Roman"/>
              <a:cs typeface="Times New Roman"/>
            </a:endParaRPr>
          </a:p>
          <a:p>
            <a:pPr marL="433070" indent="-343535">
              <a:lnSpc>
                <a:spcPts val="2280"/>
              </a:lnSpc>
              <a:spcBef>
                <a:spcPts val="5"/>
              </a:spcBef>
              <a:buClr>
                <a:srgbClr val="339933"/>
              </a:buClr>
              <a:buFont typeface="Wingdings"/>
              <a:buChar char=""/>
              <a:tabLst>
                <a:tab pos="433070" algn="l"/>
                <a:tab pos="433705" algn="l"/>
                <a:tab pos="2853055" algn="l"/>
              </a:tabLst>
            </a:pPr>
            <a:r>
              <a:rPr sz="2100" i="1" spc="10" dirty="0">
                <a:solidFill>
                  <a:srgbClr val="FFFFFF"/>
                </a:solidFill>
                <a:latin typeface="Times New Roman"/>
                <a:cs typeface="Times New Roman"/>
              </a:rPr>
              <a:t>at high </a:t>
            </a:r>
            <a:r>
              <a:rPr sz="2100" i="1" spc="15" dirty="0">
                <a:solidFill>
                  <a:srgbClr val="FFFFFF"/>
                </a:solidFill>
                <a:latin typeface="Times New Roman"/>
                <a:cs typeface="Times New Roman"/>
              </a:rPr>
              <a:t>temp</a:t>
            </a:r>
            <a:r>
              <a:rPr sz="2100" i="1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i="1" spc="15" dirty="0">
                <a:solidFill>
                  <a:srgbClr val="FFFFFF"/>
                </a:solidFill>
                <a:latin typeface="Times New Roman"/>
                <a:cs typeface="Times New Roman"/>
              </a:rPr>
              <a:t>and</a:t>
            </a:r>
            <a:r>
              <a:rPr sz="2100" i="1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i="1" spc="15" dirty="0">
                <a:solidFill>
                  <a:srgbClr val="FFFFFF"/>
                </a:solidFill>
                <a:latin typeface="Times New Roman"/>
                <a:cs typeface="Times New Roman"/>
              </a:rPr>
              <a:t>low	</a:t>
            </a:r>
            <a:r>
              <a:rPr sz="2100" i="1" spc="-10" dirty="0">
                <a:solidFill>
                  <a:srgbClr val="FFFFFF"/>
                </a:solidFill>
                <a:latin typeface="Times New Roman"/>
                <a:cs typeface="Times New Roman"/>
              </a:rPr>
              <a:t>pressure, </a:t>
            </a:r>
            <a:r>
              <a:rPr sz="2100" i="1" spc="15" dirty="0">
                <a:solidFill>
                  <a:srgbClr val="FFFFFF"/>
                </a:solidFill>
                <a:latin typeface="Times New Roman"/>
                <a:cs typeface="Times New Roman"/>
              </a:rPr>
              <a:t>a mix </a:t>
            </a:r>
            <a:r>
              <a:rPr sz="2100" i="1" spc="10" dirty="0">
                <a:solidFill>
                  <a:srgbClr val="FFFFFF"/>
                </a:solidFill>
                <a:latin typeface="Times New Roman"/>
                <a:cs typeface="Times New Roman"/>
              </a:rPr>
              <a:t>of </a:t>
            </a:r>
            <a:r>
              <a:rPr sz="2100" i="1" spc="15" dirty="0">
                <a:solidFill>
                  <a:srgbClr val="FFFFFF"/>
                </a:solidFill>
                <a:latin typeface="Times New Roman"/>
                <a:cs typeface="Times New Roman"/>
              </a:rPr>
              <a:t>water </a:t>
            </a:r>
            <a:r>
              <a:rPr sz="2100" i="1" spc="-30" dirty="0">
                <a:solidFill>
                  <a:srgbClr val="FFFFFF"/>
                </a:solidFill>
                <a:latin typeface="Times New Roman"/>
                <a:cs typeface="Times New Roman"/>
              </a:rPr>
              <a:t>vapor,</a:t>
            </a:r>
            <a:r>
              <a:rPr sz="2100" i="1" spc="-6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i="1" spc="25" dirty="0">
                <a:solidFill>
                  <a:srgbClr val="FFFFFF"/>
                </a:solidFill>
                <a:latin typeface="Times New Roman"/>
                <a:cs typeface="Times New Roman"/>
              </a:rPr>
              <a:t>OH</a:t>
            </a:r>
            <a:endParaRPr sz="2100">
              <a:latin typeface="Times New Roman"/>
              <a:cs typeface="Times New Roman"/>
            </a:endParaRPr>
          </a:p>
          <a:p>
            <a:pPr marL="433070">
              <a:lnSpc>
                <a:spcPts val="2280"/>
              </a:lnSpc>
            </a:pPr>
            <a:r>
              <a:rPr sz="2100" i="1" spc="10" dirty="0">
                <a:solidFill>
                  <a:srgbClr val="FFFFFF"/>
                </a:solidFill>
                <a:latin typeface="Times New Roman"/>
                <a:cs typeface="Times New Roman"/>
              </a:rPr>
              <a:t>radicals, </a:t>
            </a:r>
            <a:r>
              <a:rPr sz="2100" i="1" spc="25" dirty="0">
                <a:solidFill>
                  <a:srgbClr val="FFFFFF"/>
                </a:solidFill>
                <a:latin typeface="Times New Roman"/>
                <a:cs typeface="Times New Roman"/>
              </a:rPr>
              <a:t>O </a:t>
            </a:r>
            <a:r>
              <a:rPr sz="2100" i="1" spc="10" dirty="0">
                <a:solidFill>
                  <a:srgbClr val="FFFFFF"/>
                </a:solidFill>
                <a:latin typeface="Times New Roman"/>
                <a:cs typeface="Times New Roman"/>
              </a:rPr>
              <a:t>radical </a:t>
            </a:r>
            <a:r>
              <a:rPr sz="2100" i="1" spc="15" dirty="0">
                <a:solidFill>
                  <a:srgbClr val="FFFFFF"/>
                </a:solidFill>
                <a:latin typeface="Times New Roman"/>
                <a:cs typeface="Times New Roman"/>
              </a:rPr>
              <a:t>and other </a:t>
            </a:r>
            <a:r>
              <a:rPr sz="2100" i="1" spc="10" dirty="0">
                <a:solidFill>
                  <a:srgbClr val="FFFFFF"/>
                </a:solidFill>
                <a:latin typeface="Times New Roman"/>
                <a:cs typeface="Times New Roman"/>
              </a:rPr>
              <a:t>species is </a:t>
            </a:r>
            <a:r>
              <a:rPr sz="2100" i="1" spc="15" dirty="0">
                <a:solidFill>
                  <a:srgbClr val="FFFFFF"/>
                </a:solidFill>
                <a:latin typeface="Times New Roman"/>
                <a:cs typeface="Times New Roman"/>
              </a:rPr>
              <a:t>formed </a:t>
            </a:r>
            <a:r>
              <a:rPr sz="2100" i="1" spc="10" dirty="0">
                <a:solidFill>
                  <a:srgbClr val="FFFFFF"/>
                </a:solidFill>
                <a:latin typeface="Times New Roman"/>
                <a:cs typeface="Times New Roman"/>
              </a:rPr>
              <a:t>at </a:t>
            </a:r>
            <a:r>
              <a:rPr sz="2100" i="1" spc="15" dirty="0">
                <a:solidFill>
                  <a:srgbClr val="FFFFFF"/>
                </a:solidFill>
                <a:latin typeface="Times New Roman"/>
                <a:cs typeface="Times New Roman"/>
              </a:rPr>
              <a:t>wafer</a:t>
            </a:r>
            <a:r>
              <a:rPr sz="2100" i="1" spc="-16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i="1" spc="10" dirty="0">
                <a:solidFill>
                  <a:srgbClr val="FFFFFF"/>
                </a:solidFill>
                <a:latin typeface="Times New Roman"/>
                <a:cs typeface="Times New Roman"/>
              </a:rPr>
              <a:t>surface</a:t>
            </a:r>
            <a:endParaRPr sz="210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10463" y="784352"/>
            <a:ext cx="7726045" cy="13881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r>
              <a:rPr sz="2400" b="0" spc="-30" dirty="0">
                <a:latin typeface="Microsoft JhengHei Light"/>
                <a:cs typeface="Microsoft JhengHei Light"/>
              </a:rPr>
              <a:t>RTP </a:t>
            </a:r>
            <a:r>
              <a:rPr sz="2400" b="0" dirty="0">
                <a:latin typeface="Microsoft JhengHei Light"/>
                <a:cs typeface="Microsoft JhengHei Light"/>
              </a:rPr>
              <a:t>-</a:t>
            </a:r>
            <a:r>
              <a:rPr sz="2400" b="0" spc="45" dirty="0">
                <a:latin typeface="Microsoft JhengHei Light"/>
                <a:cs typeface="Microsoft JhengHei Light"/>
              </a:rPr>
              <a:t> </a:t>
            </a:r>
            <a:r>
              <a:rPr sz="2400" b="0" spc="-65" dirty="0">
                <a:latin typeface="Microsoft JhengHei Light"/>
                <a:cs typeface="Microsoft JhengHei Light"/>
              </a:rPr>
              <a:t>RTO</a:t>
            </a:r>
            <a:endParaRPr sz="2400">
              <a:latin typeface="Microsoft JhengHei Light"/>
              <a:cs typeface="Microsoft JhengHei Light"/>
            </a:endParaRPr>
          </a:p>
          <a:p>
            <a:pPr marL="102235">
              <a:lnSpc>
                <a:spcPct val="100000"/>
              </a:lnSpc>
              <a:spcBef>
                <a:spcPts val="2085"/>
              </a:spcBef>
            </a:pPr>
            <a:r>
              <a:rPr sz="2400" spc="-5" dirty="0">
                <a:latin typeface="Times New Roman"/>
                <a:cs typeface="Times New Roman"/>
              </a:rPr>
              <a:t>Dry Ox: Si </a:t>
            </a:r>
            <a:r>
              <a:rPr sz="2400" dirty="0">
                <a:latin typeface="Times New Roman"/>
                <a:cs typeface="Times New Roman"/>
              </a:rPr>
              <a:t>+ </a:t>
            </a:r>
            <a:r>
              <a:rPr sz="2400" spc="-5" dirty="0">
                <a:latin typeface="Times New Roman"/>
                <a:cs typeface="Times New Roman"/>
              </a:rPr>
              <a:t>O</a:t>
            </a:r>
            <a:r>
              <a:rPr sz="2400" spc="-7" baseline="-20833" dirty="0">
                <a:latin typeface="Times New Roman"/>
                <a:cs typeface="Times New Roman"/>
              </a:rPr>
              <a:t>2 </a:t>
            </a:r>
            <a:r>
              <a:rPr sz="2400" dirty="0">
                <a:latin typeface="Times New Roman"/>
                <a:cs typeface="Times New Roman"/>
              </a:rPr>
              <a:t>→</a:t>
            </a:r>
            <a:r>
              <a:rPr sz="2400" spc="-17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SiO</a:t>
            </a:r>
            <a:r>
              <a:rPr sz="2400" spc="-7" baseline="-20833" dirty="0">
                <a:latin typeface="Times New Roman"/>
                <a:cs typeface="Times New Roman"/>
              </a:rPr>
              <a:t>2</a:t>
            </a:r>
            <a:endParaRPr sz="2400" baseline="-20833">
              <a:latin typeface="Times New Roman"/>
              <a:cs typeface="Times New Roman"/>
            </a:endParaRPr>
          </a:p>
          <a:p>
            <a:pPr marL="102235">
              <a:lnSpc>
                <a:spcPct val="100000"/>
              </a:lnSpc>
            </a:pPr>
            <a:r>
              <a:rPr sz="2400" spc="-75" dirty="0">
                <a:latin typeface="Times New Roman"/>
                <a:cs typeface="Times New Roman"/>
              </a:rPr>
              <a:t>Wet </a:t>
            </a:r>
            <a:r>
              <a:rPr sz="2400" spc="-5" dirty="0">
                <a:latin typeface="Times New Roman"/>
                <a:cs typeface="Times New Roman"/>
              </a:rPr>
              <a:t>Ox(ISSG): H2 </a:t>
            </a:r>
            <a:r>
              <a:rPr sz="2400" dirty="0">
                <a:latin typeface="Times New Roman"/>
                <a:cs typeface="Times New Roman"/>
              </a:rPr>
              <a:t>+ </a:t>
            </a:r>
            <a:r>
              <a:rPr sz="2400" spc="-5" dirty="0">
                <a:latin typeface="Times New Roman"/>
                <a:cs typeface="Times New Roman"/>
              </a:rPr>
              <a:t>O2 </a:t>
            </a:r>
            <a:r>
              <a:rPr sz="2400" dirty="0">
                <a:latin typeface="Times New Roman"/>
                <a:cs typeface="Times New Roman"/>
              </a:rPr>
              <a:t>→ </a:t>
            </a:r>
            <a:r>
              <a:rPr sz="2400" spc="-5" dirty="0">
                <a:latin typeface="Times New Roman"/>
                <a:cs typeface="Times New Roman"/>
              </a:rPr>
              <a:t>H2O </a:t>
            </a:r>
            <a:r>
              <a:rPr sz="2400" dirty="0">
                <a:latin typeface="Times New Roman"/>
                <a:cs typeface="Times New Roman"/>
              </a:rPr>
              <a:t>; </a:t>
            </a:r>
            <a:r>
              <a:rPr sz="2400" spc="-5" dirty="0">
                <a:latin typeface="Times New Roman"/>
                <a:cs typeface="Times New Roman"/>
              </a:rPr>
              <a:t>Si </a:t>
            </a:r>
            <a:r>
              <a:rPr sz="2400" dirty="0">
                <a:latin typeface="Times New Roman"/>
                <a:cs typeface="Times New Roman"/>
              </a:rPr>
              <a:t>+ </a:t>
            </a:r>
            <a:r>
              <a:rPr sz="2400" spc="-5" dirty="0">
                <a:latin typeface="Times New Roman"/>
                <a:cs typeface="Times New Roman"/>
              </a:rPr>
              <a:t>2H2O </a:t>
            </a:r>
            <a:r>
              <a:rPr sz="2400" dirty="0">
                <a:latin typeface="Times New Roman"/>
                <a:cs typeface="Times New Roman"/>
              </a:rPr>
              <a:t>→ </a:t>
            </a:r>
            <a:r>
              <a:rPr sz="2400" spc="-5" dirty="0">
                <a:latin typeface="Times New Roman"/>
                <a:cs typeface="Times New Roman"/>
              </a:rPr>
              <a:t>SiO2 </a:t>
            </a:r>
            <a:r>
              <a:rPr sz="2400" dirty="0">
                <a:latin typeface="Times New Roman"/>
                <a:cs typeface="Times New Roman"/>
              </a:rPr>
              <a:t>+</a:t>
            </a:r>
            <a:r>
              <a:rPr sz="2400" spc="1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2H2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xfrm>
            <a:off x="117449" y="176488"/>
            <a:ext cx="3387725" cy="4114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55" dirty="0"/>
              <a:t>Rapid thermal</a:t>
            </a:r>
            <a:r>
              <a:rPr spc="-125" dirty="0"/>
              <a:t> </a:t>
            </a:r>
            <a:r>
              <a:rPr spc="-55" dirty="0"/>
              <a:t>process</a:t>
            </a: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DB3114AE-8CDC-4759-8BF4-2F45239BAE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1800" y="0"/>
            <a:ext cx="1600201" cy="9144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929371" y="5606796"/>
            <a:ext cx="2712720" cy="852169"/>
          </a:xfrm>
          <a:custGeom>
            <a:avLst/>
            <a:gdLst/>
            <a:ahLst/>
            <a:cxnLst/>
            <a:rect l="l" t="t" r="r" b="b"/>
            <a:pathLst>
              <a:path w="2712720" h="852170">
                <a:moveTo>
                  <a:pt x="0" y="851915"/>
                </a:moveTo>
                <a:lnTo>
                  <a:pt x="2712720" y="851915"/>
                </a:lnTo>
                <a:lnTo>
                  <a:pt x="2712720" y="0"/>
                </a:lnTo>
                <a:lnTo>
                  <a:pt x="0" y="0"/>
                </a:lnTo>
                <a:lnTo>
                  <a:pt x="0" y="851915"/>
                </a:lnTo>
                <a:close/>
              </a:path>
            </a:pathLst>
          </a:custGeom>
          <a:solidFill>
            <a:srgbClr val="336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929371" y="5606796"/>
            <a:ext cx="2712720" cy="852169"/>
          </a:xfrm>
          <a:custGeom>
            <a:avLst/>
            <a:gdLst/>
            <a:ahLst/>
            <a:cxnLst/>
            <a:rect l="l" t="t" r="r" b="b"/>
            <a:pathLst>
              <a:path w="2712720" h="852170">
                <a:moveTo>
                  <a:pt x="0" y="851915"/>
                </a:moveTo>
                <a:lnTo>
                  <a:pt x="2712720" y="851915"/>
                </a:lnTo>
                <a:lnTo>
                  <a:pt x="2712720" y="0"/>
                </a:lnTo>
                <a:lnTo>
                  <a:pt x="0" y="0"/>
                </a:lnTo>
                <a:lnTo>
                  <a:pt x="0" y="851915"/>
                </a:lnTo>
                <a:close/>
              </a:path>
            </a:pathLst>
          </a:custGeom>
          <a:ln w="1269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929371" y="5218176"/>
            <a:ext cx="2712720" cy="388620"/>
          </a:xfrm>
          <a:custGeom>
            <a:avLst/>
            <a:gdLst/>
            <a:ahLst/>
            <a:cxnLst/>
            <a:rect l="l" t="t" r="r" b="b"/>
            <a:pathLst>
              <a:path w="2712720" h="388620">
                <a:moveTo>
                  <a:pt x="0" y="388620"/>
                </a:moveTo>
                <a:lnTo>
                  <a:pt x="2712720" y="388620"/>
                </a:lnTo>
                <a:lnTo>
                  <a:pt x="2712720" y="0"/>
                </a:lnTo>
                <a:lnTo>
                  <a:pt x="0" y="0"/>
                </a:lnTo>
                <a:lnTo>
                  <a:pt x="0" y="38862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929371" y="5218176"/>
            <a:ext cx="2712720" cy="388620"/>
          </a:xfrm>
          <a:custGeom>
            <a:avLst/>
            <a:gdLst/>
            <a:ahLst/>
            <a:cxnLst/>
            <a:rect l="l" t="t" r="r" b="b"/>
            <a:pathLst>
              <a:path w="2712720" h="388620">
                <a:moveTo>
                  <a:pt x="0" y="388620"/>
                </a:moveTo>
                <a:lnTo>
                  <a:pt x="2712720" y="388620"/>
                </a:lnTo>
                <a:lnTo>
                  <a:pt x="2712720" y="0"/>
                </a:lnTo>
                <a:lnTo>
                  <a:pt x="0" y="0"/>
                </a:lnTo>
                <a:lnTo>
                  <a:pt x="0" y="388620"/>
                </a:lnTo>
                <a:close/>
              </a:path>
            </a:pathLst>
          </a:custGeom>
          <a:ln w="1269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542276" y="2887726"/>
            <a:ext cx="3260089" cy="23304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219190" y="2826766"/>
            <a:ext cx="167765" cy="16624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219190" y="3325114"/>
            <a:ext cx="167765" cy="16624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219190" y="3867658"/>
            <a:ext cx="167765" cy="16624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464552" y="2506979"/>
            <a:ext cx="3642360" cy="309880"/>
          </a:xfrm>
          <a:custGeom>
            <a:avLst/>
            <a:gdLst/>
            <a:ahLst/>
            <a:cxnLst/>
            <a:rect l="l" t="t" r="r" b="b"/>
            <a:pathLst>
              <a:path w="3642359" h="309880">
                <a:moveTo>
                  <a:pt x="0" y="309372"/>
                </a:moveTo>
                <a:lnTo>
                  <a:pt x="3642359" y="309372"/>
                </a:lnTo>
                <a:lnTo>
                  <a:pt x="3642359" y="0"/>
                </a:lnTo>
                <a:lnTo>
                  <a:pt x="0" y="0"/>
                </a:lnTo>
                <a:lnTo>
                  <a:pt x="0" y="309372"/>
                </a:lnTo>
                <a:close/>
              </a:path>
            </a:pathLst>
          </a:custGeom>
          <a:solidFill>
            <a:srgbClr val="3399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464552" y="2506979"/>
            <a:ext cx="3642360" cy="309880"/>
          </a:xfrm>
          <a:custGeom>
            <a:avLst/>
            <a:gdLst/>
            <a:ahLst/>
            <a:cxnLst/>
            <a:rect l="l" t="t" r="r" b="b"/>
            <a:pathLst>
              <a:path w="3642359" h="309880">
                <a:moveTo>
                  <a:pt x="0" y="309372"/>
                </a:moveTo>
                <a:lnTo>
                  <a:pt x="3642359" y="309372"/>
                </a:lnTo>
                <a:lnTo>
                  <a:pt x="3642359" y="0"/>
                </a:lnTo>
                <a:lnTo>
                  <a:pt x="0" y="0"/>
                </a:lnTo>
                <a:lnTo>
                  <a:pt x="0" y="309372"/>
                </a:lnTo>
                <a:close/>
              </a:path>
            </a:pathLst>
          </a:custGeom>
          <a:ln w="1269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935736" y="5353811"/>
            <a:ext cx="4531360" cy="862965"/>
          </a:xfrm>
          <a:custGeom>
            <a:avLst/>
            <a:gdLst/>
            <a:ahLst/>
            <a:cxnLst/>
            <a:rect l="l" t="t" r="r" b="b"/>
            <a:pathLst>
              <a:path w="4531360" h="862964">
                <a:moveTo>
                  <a:pt x="0" y="862583"/>
                </a:moveTo>
                <a:lnTo>
                  <a:pt x="4530852" y="862583"/>
                </a:lnTo>
                <a:lnTo>
                  <a:pt x="4530852" y="0"/>
                </a:lnTo>
                <a:lnTo>
                  <a:pt x="0" y="0"/>
                </a:lnTo>
                <a:lnTo>
                  <a:pt x="0" y="862583"/>
                </a:lnTo>
                <a:close/>
              </a:path>
            </a:pathLst>
          </a:custGeom>
          <a:ln w="12700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931163" y="4835652"/>
            <a:ext cx="4532630" cy="513715"/>
          </a:xfrm>
          <a:custGeom>
            <a:avLst/>
            <a:gdLst/>
            <a:ahLst/>
            <a:cxnLst/>
            <a:rect l="l" t="t" r="r" b="b"/>
            <a:pathLst>
              <a:path w="4532630" h="513714">
                <a:moveTo>
                  <a:pt x="0" y="513588"/>
                </a:moveTo>
                <a:lnTo>
                  <a:pt x="4532376" y="513588"/>
                </a:lnTo>
                <a:lnTo>
                  <a:pt x="4532376" y="0"/>
                </a:lnTo>
                <a:lnTo>
                  <a:pt x="0" y="0"/>
                </a:lnTo>
                <a:lnTo>
                  <a:pt x="0" y="513588"/>
                </a:lnTo>
                <a:close/>
              </a:path>
            </a:pathLst>
          </a:custGeom>
          <a:solidFill>
            <a:srgbClr val="A4A4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931163" y="4835652"/>
            <a:ext cx="4532630" cy="513715"/>
          </a:xfrm>
          <a:custGeom>
            <a:avLst/>
            <a:gdLst/>
            <a:ahLst/>
            <a:cxnLst/>
            <a:rect l="l" t="t" r="r" b="b"/>
            <a:pathLst>
              <a:path w="4532630" h="513714">
                <a:moveTo>
                  <a:pt x="0" y="513588"/>
                </a:moveTo>
                <a:lnTo>
                  <a:pt x="4532376" y="513588"/>
                </a:lnTo>
                <a:lnTo>
                  <a:pt x="4532376" y="0"/>
                </a:lnTo>
                <a:lnTo>
                  <a:pt x="0" y="0"/>
                </a:lnTo>
                <a:lnTo>
                  <a:pt x="0" y="513588"/>
                </a:lnTo>
                <a:close/>
              </a:path>
            </a:pathLst>
          </a:custGeom>
          <a:ln w="12700">
            <a:solidFill>
              <a:srgbClr val="78787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75593" y="2364771"/>
            <a:ext cx="4921240" cy="75836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969263" y="2558795"/>
            <a:ext cx="4543425" cy="379730"/>
          </a:xfrm>
          <a:custGeom>
            <a:avLst/>
            <a:gdLst/>
            <a:ahLst/>
            <a:cxnLst/>
            <a:rect l="l" t="t" r="r" b="b"/>
            <a:pathLst>
              <a:path w="4543425" h="379730">
                <a:moveTo>
                  <a:pt x="4479798" y="0"/>
                </a:moveTo>
                <a:lnTo>
                  <a:pt x="63246" y="0"/>
                </a:lnTo>
                <a:lnTo>
                  <a:pt x="38629" y="4970"/>
                </a:lnTo>
                <a:lnTo>
                  <a:pt x="18526" y="18526"/>
                </a:lnTo>
                <a:lnTo>
                  <a:pt x="4970" y="38629"/>
                </a:lnTo>
                <a:lnTo>
                  <a:pt x="0" y="63245"/>
                </a:lnTo>
                <a:lnTo>
                  <a:pt x="0" y="316229"/>
                </a:lnTo>
                <a:lnTo>
                  <a:pt x="4970" y="340846"/>
                </a:lnTo>
                <a:lnTo>
                  <a:pt x="18526" y="360949"/>
                </a:lnTo>
                <a:lnTo>
                  <a:pt x="38629" y="374505"/>
                </a:lnTo>
                <a:lnTo>
                  <a:pt x="63246" y="379475"/>
                </a:lnTo>
                <a:lnTo>
                  <a:pt x="4479798" y="379475"/>
                </a:lnTo>
                <a:lnTo>
                  <a:pt x="4504414" y="374505"/>
                </a:lnTo>
                <a:lnTo>
                  <a:pt x="4524517" y="360949"/>
                </a:lnTo>
                <a:lnTo>
                  <a:pt x="4538073" y="340846"/>
                </a:lnTo>
                <a:lnTo>
                  <a:pt x="4543044" y="316229"/>
                </a:lnTo>
                <a:lnTo>
                  <a:pt x="4543044" y="63245"/>
                </a:lnTo>
                <a:lnTo>
                  <a:pt x="4538073" y="38629"/>
                </a:lnTo>
                <a:lnTo>
                  <a:pt x="4524517" y="18526"/>
                </a:lnTo>
                <a:lnTo>
                  <a:pt x="4504414" y="4970"/>
                </a:lnTo>
                <a:lnTo>
                  <a:pt x="4479798" y="0"/>
                </a:lnTo>
                <a:close/>
              </a:path>
            </a:pathLst>
          </a:custGeom>
          <a:solidFill>
            <a:srgbClr val="FBDF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751838" y="3480053"/>
            <a:ext cx="806450" cy="471170"/>
          </a:xfrm>
          <a:custGeom>
            <a:avLst/>
            <a:gdLst/>
            <a:ahLst/>
            <a:cxnLst/>
            <a:rect l="l" t="t" r="r" b="b"/>
            <a:pathLst>
              <a:path w="806450" h="471170">
                <a:moveTo>
                  <a:pt x="403098" y="0"/>
                </a:moveTo>
                <a:lnTo>
                  <a:pt x="343529" y="2552"/>
                </a:lnTo>
                <a:lnTo>
                  <a:pt x="286675" y="9968"/>
                </a:lnTo>
                <a:lnTo>
                  <a:pt x="233159" y="21882"/>
                </a:lnTo>
                <a:lnTo>
                  <a:pt x="183604" y="37931"/>
                </a:lnTo>
                <a:lnTo>
                  <a:pt x="138633" y="57751"/>
                </a:lnTo>
                <a:lnTo>
                  <a:pt x="98871" y="80976"/>
                </a:lnTo>
                <a:lnTo>
                  <a:pt x="64940" y="107245"/>
                </a:lnTo>
                <a:lnTo>
                  <a:pt x="37463" y="136191"/>
                </a:lnTo>
                <a:lnTo>
                  <a:pt x="4370" y="200661"/>
                </a:lnTo>
                <a:lnTo>
                  <a:pt x="0" y="235458"/>
                </a:lnTo>
                <a:lnTo>
                  <a:pt x="4370" y="270254"/>
                </a:lnTo>
                <a:lnTo>
                  <a:pt x="37463" y="334724"/>
                </a:lnTo>
                <a:lnTo>
                  <a:pt x="64940" y="363670"/>
                </a:lnTo>
                <a:lnTo>
                  <a:pt x="98871" y="389939"/>
                </a:lnTo>
                <a:lnTo>
                  <a:pt x="138633" y="413164"/>
                </a:lnTo>
                <a:lnTo>
                  <a:pt x="183604" y="432984"/>
                </a:lnTo>
                <a:lnTo>
                  <a:pt x="233159" y="449033"/>
                </a:lnTo>
                <a:lnTo>
                  <a:pt x="286675" y="460947"/>
                </a:lnTo>
                <a:lnTo>
                  <a:pt x="343529" y="468363"/>
                </a:lnTo>
                <a:lnTo>
                  <a:pt x="403098" y="470916"/>
                </a:lnTo>
                <a:lnTo>
                  <a:pt x="462666" y="468363"/>
                </a:lnTo>
                <a:lnTo>
                  <a:pt x="519520" y="460947"/>
                </a:lnTo>
                <a:lnTo>
                  <a:pt x="573036" y="449033"/>
                </a:lnTo>
                <a:lnTo>
                  <a:pt x="622591" y="432984"/>
                </a:lnTo>
                <a:lnTo>
                  <a:pt x="667562" y="413164"/>
                </a:lnTo>
                <a:lnTo>
                  <a:pt x="707324" y="389939"/>
                </a:lnTo>
                <a:lnTo>
                  <a:pt x="741255" y="363670"/>
                </a:lnTo>
                <a:lnTo>
                  <a:pt x="768732" y="334724"/>
                </a:lnTo>
                <a:lnTo>
                  <a:pt x="801825" y="270254"/>
                </a:lnTo>
                <a:lnTo>
                  <a:pt x="806195" y="235458"/>
                </a:lnTo>
                <a:lnTo>
                  <a:pt x="801825" y="200661"/>
                </a:lnTo>
                <a:lnTo>
                  <a:pt x="768732" y="136191"/>
                </a:lnTo>
                <a:lnTo>
                  <a:pt x="741255" y="107245"/>
                </a:lnTo>
                <a:lnTo>
                  <a:pt x="707324" y="80976"/>
                </a:lnTo>
                <a:lnTo>
                  <a:pt x="667562" y="57751"/>
                </a:lnTo>
                <a:lnTo>
                  <a:pt x="622591" y="37931"/>
                </a:lnTo>
                <a:lnTo>
                  <a:pt x="573036" y="21882"/>
                </a:lnTo>
                <a:lnTo>
                  <a:pt x="519520" y="9968"/>
                </a:lnTo>
                <a:lnTo>
                  <a:pt x="462666" y="2552"/>
                </a:lnTo>
                <a:lnTo>
                  <a:pt x="403098" y="0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145538" y="3940936"/>
            <a:ext cx="666115" cy="677545"/>
          </a:xfrm>
          <a:custGeom>
            <a:avLst/>
            <a:gdLst/>
            <a:ahLst/>
            <a:cxnLst/>
            <a:rect l="l" t="t" r="r" b="b"/>
            <a:pathLst>
              <a:path w="666114" h="677545">
                <a:moveTo>
                  <a:pt x="546354" y="615061"/>
                </a:moveTo>
                <a:lnTo>
                  <a:pt x="538480" y="619506"/>
                </a:lnTo>
                <a:lnTo>
                  <a:pt x="536448" y="627126"/>
                </a:lnTo>
                <a:lnTo>
                  <a:pt x="534288" y="634745"/>
                </a:lnTo>
                <a:lnTo>
                  <a:pt x="538861" y="642619"/>
                </a:lnTo>
                <a:lnTo>
                  <a:pt x="665861" y="677163"/>
                </a:lnTo>
                <a:lnTo>
                  <a:pt x="663277" y="667004"/>
                </a:lnTo>
                <a:lnTo>
                  <a:pt x="635762" y="667004"/>
                </a:lnTo>
                <a:lnTo>
                  <a:pt x="598650" y="629239"/>
                </a:lnTo>
                <a:lnTo>
                  <a:pt x="546354" y="615061"/>
                </a:lnTo>
                <a:close/>
              </a:path>
              <a:path w="666114" h="677545">
                <a:moveTo>
                  <a:pt x="598650" y="629239"/>
                </a:moveTo>
                <a:lnTo>
                  <a:pt x="635762" y="667004"/>
                </a:lnTo>
                <a:lnTo>
                  <a:pt x="642320" y="660526"/>
                </a:lnTo>
                <a:lnTo>
                  <a:pt x="632079" y="660526"/>
                </a:lnTo>
                <a:lnTo>
                  <a:pt x="626040" y="636686"/>
                </a:lnTo>
                <a:lnTo>
                  <a:pt x="598650" y="629239"/>
                </a:lnTo>
                <a:close/>
              </a:path>
              <a:path w="666114" h="677545">
                <a:moveTo>
                  <a:pt x="625601" y="544957"/>
                </a:moveTo>
                <a:lnTo>
                  <a:pt x="617982" y="546862"/>
                </a:lnTo>
                <a:lnTo>
                  <a:pt x="610362" y="548894"/>
                </a:lnTo>
                <a:lnTo>
                  <a:pt x="605789" y="556640"/>
                </a:lnTo>
                <a:lnTo>
                  <a:pt x="607694" y="564261"/>
                </a:lnTo>
                <a:lnTo>
                  <a:pt x="619106" y="609312"/>
                </a:lnTo>
                <a:lnTo>
                  <a:pt x="656082" y="646938"/>
                </a:lnTo>
                <a:lnTo>
                  <a:pt x="635762" y="667004"/>
                </a:lnTo>
                <a:lnTo>
                  <a:pt x="663277" y="667004"/>
                </a:lnTo>
                <a:lnTo>
                  <a:pt x="635381" y="557276"/>
                </a:lnTo>
                <a:lnTo>
                  <a:pt x="633476" y="549656"/>
                </a:lnTo>
                <a:lnTo>
                  <a:pt x="625601" y="544957"/>
                </a:lnTo>
                <a:close/>
              </a:path>
              <a:path w="666114" h="677545">
                <a:moveTo>
                  <a:pt x="626040" y="636686"/>
                </a:moveTo>
                <a:lnTo>
                  <a:pt x="632079" y="660526"/>
                </a:lnTo>
                <a:lnTo>
                  <a:pt x="649732" y="643127"/>
                </a:lnTo>
                <a:lnTo>
                  <a:pt x="626040" y="636686"/>
                </a:lnTo>
                <a:close/>
              </a:path>
              <a:path w="666114" h="677545">
                <a:moveTo>
                  <a:pt x="619106" y="609312"/>
                </a:moveTo>
                <a:lnTo>
                  <a:pt x="626040" y="636686"/>
                </a:lnTo>
                <a:lnTo>
                  <a:pt x="649732" y="643127"/>
                </a:lnTo>
                <a:lnTo>
                  <a:pt x="632079" y="660526"/>
                </a:lnTo>
                <a:lnTo>
                  <a:pt x="642320" y="660526"/>
                </a:lnTo>
                <a:lnTo>
                  <a:pt x="656082" y="646938"/>
                </a:lnTo>
                <a:lnTo>
                  <a:pt x="619106" y="609312"/>
                </a:lnTo>
                <a:close/>
              </a:path>
              <a:path w="666114" h="677545">
                <a:moveTo>
                  <a:pt x="20319" y="0"/>
                </a:moveTo>
                <a:lnTo>
                  <a:pt x="0" y="20065"/>
                </a:lnTo>
                <a:lnTo>
                  <a:pt x="598650" y="629239"/>
                </a:lnTo>
                <a:lnTo>
                  <a:pt x="626040" y="636686"/>
                </a:lnTo>
                <a:lnTo>
                  <a:pt x="619106" y="609312"/>
                </a:lnTo>
                <a:lnTo>
                  <a:pt x="20319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9" name="object 19"/>
          <p:cNvGraphicFramePr>
            <a:graphicFrameLocks noGrp="1"/>
          </p:cNvGraphicFramePr>
          <p:nvPr/>
        </p:nvGraphicFramePr>
        <p:xfrm>
          <a:off x="547052" y="1933892"/>
          <a:ext cx="10762611" cy="4648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345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451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119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59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4704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3697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9784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1315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46482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  <a:p>
                      <a:pPr marR="273685" algn="r">
                        <a:lnSpc>
                          <a:spcPct val="100000"/>
                        </a:lnSpc>
                        <a:spcBef>
                          <a:spcPts val="1400"/>
                        </a:spcBef>
                      </a:pPr>
                      <a:r>
                        <a:rPr sz="1600" spc="-5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NO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A6A6A6"/>
                      </a:solidFill>
                      <a:prstDash val="solid"/>
                    </a:lnL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2550">
                        <a:latin typeface="Times New Roman"/>
                        <a:cs typeface="Times New Roman"/>
                      </a:endParaRPr>
                    </a:p>
                    <a:p>
                      <a:pPr marL="327660">
                        <a:lnSpc>
                          <a:spcPct val="100000"/>
                        </a:lnSpc>
                      </a:pPr>
                      <a:r>
                        <a:rPr sz="1850" spc="15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LAMP</a:t>
                      </a:r>
                      <a:endParaRPr sz="185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  <a:p>
                      <a:pPr marL="36893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850" spc="10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SiO2</a:t>
                      </a:r>
                      <a:endParaRPr sz="185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  <a:p>
                      <a:pPr marL="281305">
                        <a:lnSpc>
                          <a:spcPct val="100000"/>
                        </a:lnSpc>
                      </a:pPr>
                      <a:r>
                        <a:rPr sz="1850" spc="5" dirty="0">
                          <a:latin typeface="Times New Roman"/>
                          <a:cs typeface="Times New Roman"/>
                        </a:rPr>
                        <a:t>Silicon</a:t>
                      </a:r>
                      <a:endParaRPr sz="18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 marL="30099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2400" spc="787" baseline="1736" dirty="0">
                          <a:latin typeface="MS PGothic"/>
                          <a:cs typeface="MS PGothic"/>
                        </a:rPr>
                        <a:t>—</a:t>
                      </a:r>
                      <a:r>
                        <a:rPr sz="2400" spc="-225" baseline="1736" dirty="0">
                          <a:latin typeface="MS PGothic"/>
                          <a:cs typeface="MS PGothic"/>
                        </a:rPr>
                        <a:t> </a:t>
                      </a:r>
                      <a:r>
                        <a:rPr sz="1850" spc="-10" dirty="0">
                          <a:latin typeface="Times New Roman"/>
                          <a:cs typeface="Times New Roman"/>
                        </a:rPr>
                        <a:t>Electron</a:t>
                      </a:r>
                      <a:endParaRPr sz="1850">
                        <a:latin typeface="Times New Roman"/>
                        <a:cs typeface="Times New Roman"/>
                      </a:endParaRPr>
                    </a:p>
                    <a:p>
                      <a:pPr marL="335280">
                        <a:lnSpc>
                          <a:spcPct val="100000"/>
                        </a:lnSpc>
                        <a:spcBef>
                          <a:spcPts val="1440"/>
                        </a:spcBef>
                        <a:tabLst>
                          <a:tab pos="656590" algn="l"/>
                        </a:tabLst>
                      </a:pPr>
                      <a:r>
                        <a:rPr sz="1850" spc="10" dirty="0">
                          <a:latin typeface="Times New Roman"/>
                          <a:cs typeface="Times New Roman"/>
                        </a:rPr>
                        <a:t>+	</a:t>
                      </a:r>
                      <a:r>
                        <a:rPr sz="1850" spc="15" dirty="0">
                          <a:latin typeface="Times New Roman"/>
                          <a:cs typeface="Times New Roman"/>
                        </a:rPr>
                        <a:t>N</a:t>
                      </a:r>
                      <a:r>
                        <a:rPr sz="1850" spc="-4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50" spc="-5" dirty="0">
                          <a:latin typeface="Times New Roman"/>
                          <a:cs typeface="Times New Roman"/>
                        </a:rPr>
                        <a:t>ion</a:t>
                      </a:r>
                      <a:endParaRPr sz="185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750">
                        <a:latin typeface="Times New Roman"/>
                        <a:cs typeface="Times New Roman"/>
                      </a:endParaRPr>
                    </a:p>
                    <a:p>
                      <a:pPr marL="54927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850" spc="15" dirty="0">
                          <a:latin typeface="Times New Roman"/>
                          <a:cs typeface="Times New Roman"/>
                        </a:rPr>
                        <a:t>N</a:t>
                      </a:r>
                      <a:r>
                        <a:rPr sz="1850" spc="-7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50" spc="-10" dirty="0">
                          <a:latin typeface="Times New Roman"/>
                          <a:cs typeface="Times New Roman"/>
                        </a:rPr>
                        <a:t>radical</a:t>
                      </a:r>
                      <a:endParaRPr sz="185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 marL="394335">
                        <a:lnSpc>
                          <a:spcPct val="100000"/>
                        </a:lnSpc>
                        <a:spcBef>
                          <a:spcPts val="1540"/>
                        </a:spcBef>
                      </a:pPr>
                      <a:r>
                        <a:rPr sz="1850" dirty="0">
                          <a:latin typeface="Times New Roman"/>
                          <a:cs typeface="Times New Roman"/>
                        </a:rPr>
                        <a:t>Self</a:t>
                      </a:r>
                      <a:r>
                        <a:rPr sz="1850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50" spc="-5" dirty="0">
                          <a:latin typeface="Times New Roman"/>
                          <a:cs typeface="Times New Roman"/>
                        </a:rPr>
                        <a:t>bias</a:t>
                      </a:r>
                      <a:endParaRPr sz="18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A6A6A6"/>
                      </a:solidFill>
                      <a:prstDash val="solid"/>
                    </a:lnL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2150">
                        <a:latin typeface="Times New Roman"/>
                        <a:cs typeface="Times New Roman"/>
                      </a:endParaRPr>
                    </a:p>
                    <a:p>
                      <a:pPr marL="101600">
                        <a:lnSpc>
                          <a:spcPct val="100000"/>
                        </a:lnSpc>
                        <a:tabLst>
                          <a:tab pos="467359" algn="l"/>
                        </a:tabLst>
                      </a:pPr>
                      <a:r>
                        <a:rPr sz="1850" u="sng" dirty="0">
                          <a:uFill>
                            <a:solidFill>
                              <a:srgbClr val="000000"/>
                            </a:solidFill>
                          </a:uFill>
                          <a:latin typeface="Times New Roman"/>
                          <a:cs typeface="Times New Roman"/>
                        </a:rPr>
                        <a:t> 	</a:t>
                      </a:r>
                      <a:endParaRPr sz="18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  <a:p>
                      <a:pPr marL="107314">
                        <a:lnSpc>
                          <a:spcPct val="100000"/>
                        </a:lnSpc>
                        <a:spcBef>
                          <a:spcPts val="1355"/>
                        </a:spcBef>
                      </a:pPr>
                      <a:r>
                        <a:rPr sz="1600" dirty="0">
                          <a:latin typeface="Times New Roman"/>
                          <a:cs typeface="Times New Roman"/>
                        </a:rPr>
                        <a:t>+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  <a:p>
                      <a:pPr marL="151130">
                        <a:lnSpc>
                          <a:spcPct val="100000"/>
                        </a:lnSpc>
                      </a:pPr>
                      <a:r>
                        <a:rPr sz="1600" dirty="0">
                          <a:latin typeface="MS PGothic"/>
                          <a:cs typeface="MS PGothic"/>
                        </a:rPr>
                        <a:t>－</a:t>
                      </a:r>
                      <a:endParaRPr sz="1600">
                        <a:latin typeface="MS PGothic"/>
                        <a:cs typeface="MS PGothic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 marL="107314">
                        <a:lnSpc>
                          <a:spcPct val="100000"/>
                        </a:lnSpc>
                      </a:pPr>
                      <a:r>
                        <a:rPr sz="1600" dirty="0">
                          <a:latin typeface="Times New Roman"/>
                          <a:cs typeface="Times New Roman"/>
                        </a:rPr>
                        <a:t>+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 marL="542925">
                        <a:lnSpc>
                          <a:spcPct val="100000"/>
                        </a:lnSpc>
                      </a:pPr>
                      <a:r>
                        <a:rPr sz="1850" spc="-45" dirty="0">
                          <a:solidFill>
                            <a:srgbClr val="FFFFCC"/>
                          </a:solidFill>
                          <a:latin typeface="Times New Roman"/>
                          <a:cs typeface="Times New Roman"/>
                        </a:rPr>
                        <a:t>SPA</a:t>
                      </a:r>
                      <a:endParaRPr sz="1850">
                        <a:latin typeface="Times New Roman"/>
                        <a:cs typeface="Times New Roman"/>
                      </a:endParaRPr>
                    </a:p>
                    <a:p>
                      <a:pPr marL="92075">
                        <a:lnSpc>
                          <a:spcPct val="100000"/>
                        </a:lnSpc>
                        <a:spcBef>
                          <a:spcPts val="1440"/>
                        </a:spcBef>
                      </a:pPr>
                      <a:r>
                        <a:rPr sz="2400" spc="787" baseline="6944" dirty="0">
                          <a:latin typeface="MS PGothic"/>
                          <a:cs typeface="MS PGothic"/>
                        </a:rPr>
                        <a:t>—</a:t>
                      </a:r>
                      <a:r>
                        <a:rPr sz="2400" spc="-225" baseline="6944" dirty="0">
                          <a:latin typeface="MS PGothic"/>
                          <a:cs typeface="MS PGothic"/>
                        </a:rPr>
                        <a:t> </a:t>
                      </a:r>
                      <a:r>
                        <a:rPr sz="1850" spc="-5" dirty="0">
                          <a:latin typeface="Times New Roman"/>
                          <a:cs typeface="Times New Roman"/>
                        </a:rPr>
                        <a:t>Plasma</a:t>
                      </a:r>
                      <a:endParaRPr sz="185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2750">
                        <a:latin typeface="Times New Roman"/>
                        <a:cs typeface="Times New Roman"/>
                      </a:endParaRPr>
                    </a:p>
                    <a:p>
                      <a:pPr marL="591185">
                        <a:lnSpc>
                          <a:spcPct val="100000"/>
                        </a:lnSpc>
                      </a:pPr>
                      <a:r>
                        <a:rPr sz="1600" dirty="0">
                          <a:latin typeface="Times New Roman"/>
                          <a:cs typeface="Times New Roman"/>
                        </a:rPr>
                        <a:t>+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marL="789305">
                        <a:lnSpc>
                          <a:spcPct val="100000"/>
                        </a:lnSpc>
                      </a:pPr>
                      <a:r>
                        <a:rPr sz="1600" dirty="0">
                          <a:latin typeface="MS PGothic"/>
                          <a:cs typeface="MS PGothic"/>
                        </a:rPr>
                        <a:t>－</a:t>
                      </a:r>
                      <a:endParaRPr sz="1600">
                        <a:latin typeface="MS PGothic"/>
                        <a:cs typeface="MS PGothic"/>
                      </a:endParaRPr>
                    </a:p>
                    <a:p>
                      <a:pPr marL="92075">
                        <a:lnSpc>
                          <a:spcPct val="100000"/>
                        </a:lnSpc>
                        <a:spcBef>
                          <a:spcPts val="1020"/>
                        </a:spcBef>
                        <a:tabLst>
                          <a:tab pos="513715" algn="l"/>
                        </a:tabLst>
                      </a:pPr>
                      <a:r>
                        <a:rPr sz="2400" spc="1177" baseline="-24305" dirty="0">
                          <a:latin typeface="MS PGothic"/>
                          <a:cs typeface="MS PGothic"/>
                        </a:rPr>
                        <a:t>－	</a:t>
                      </a:r>
                      <a:r>
                        <a:rPr sz="1600" spc="-5" dirty="0">
                          <a:latin typeface="Times New Roman"/>
                          <a:cs typeface="Times New Roman"/>
                        </a:rPr>
                        <a:t>+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  <a:p>
                      <a:pPr marL="508634">
                        <a:lnSpc>
                          <a:spcPct val="100000"/>
                        </a:lnSpc>
                        <a:spcBef>
                          <a:spcPts val="1325"/>
                        </a:spcBef>
                      </a:pPr>
                      <a:r>
                        <a:rPr sz="2100" spc="5" dirty="0">
                          <a:latin typeface="Times New Roman"/>
                          <a:cs typeface="Times New Roman"/>
                        </a:rPr>
                        <a:t>SiO2</a:t>
                      </a:r>
                      <a:endParaRPr sz="2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2050">
                        <a:latin typeface="Times New Roman"/>
                        <a:cs typeface="Times New Roman"/>
                      </a:endParaRPr>
                    </a:p>
                    <a:p>
                      <a:pPr marL="69977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2100" spc="5" dirty="0">
                          <a:solidFill>
                            <a:srgbClr val="FFFFCC"/>
                          </a:solidFill>
                          <a:latin typeface="Times New Roman"/>
                          <a:cs typeface="Times New Roman"/>
                        </a:rPr>
                        <a:t>Si</a:t>
                      </a: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750">
                        <a:latin typeface="Times New Roman"/>
                        <a:cs typeface="Times New Roman"/>
                      </a:endParaRPr>
                    </a:p>
                    <a:p>
                      <a:pPr marL="17335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600" dirty="0">
                          <a:latin typeface="MS PGothic"/>
                          <a:cs typeface="MS PGothic"/>
                        </a:rPr>
                        <a:t>－</a:t>
                      </a:r>
                      <a:endParaRPr sz="1600">
                        <a:latin typeface="MS PGothic"/>
                        <a:cs typeface="MS PGothic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marR="12065" algn="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Times New Roman"/>
                          <a:cs typeface="Times New Roman"/>
                        </a:rPr>
                        <a:t>+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marL="173355">
                        <a:lnSpc>
                          <a:spcPct val="100000"/>
                        </a:lnSpc>
                      </a:pPr>
                      <a:r>
                        <a:rPr sz="1600" dirty="0">
                          <a:latin typeface="MS PGothic"/>
                          <a:cs typeface="MS PGothic"/>
                        </a:rPr>
                        <a:t>－</a:t>
                      </a:r>
                      <a:endParaRPr sz="1600">
                        <a:latin typeface="MS PGothic"/>
                        <a:cs typeface="MS PGothic"/>
                      </a:endParaRPr>
                    </a:p>
                  </a:txBody>
                  <a:tcPr marL="0" marR="0" marT="0" marB="0"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  <a:p>
                      <a:pPr marL="19685">
                        <a:lnSpc>
                          <a:spcPct val="100000"/>
                        </a:lnSpc>
                        <a:spcBef>
                          <a:spcPts val="1480"/>
                        </a:spcBef>
                      </a:pPr>
                      <a:r>
                        <a:rPr sz="1600" dirty="0">
                          <a:latin typeface="Times New Roman"/>
                          <a:cs typeface="Times New Roman"/>
                        </a:rPr>
                        <a:t>+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0" name="object 20"/>
          <p:cNvSpPr/>
          <p:nvPr/>
        </p:nvSpPr>
        <p:spPr>
          <a:xfrm>
            <a:off x="272795" y="774191"/>
            <a:ext cx="149352" cy="43129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75843" y="1205483"/>
            <a:ext cx="9683750" cy="0"/>
          </a:xfrm>
          <a:custGeom>
            <a:avLst/>
            <a:gdLst/>
            <a:ahLst/>
            <a:cxnLst/>
            <a:rect l="l" t="t" r="r" b="b"/>
            <a:pathLst>
              <a:path w="9683750">
                <a:moveTo>
                  <a:pt x="0" y="0"/>
                </a:moveTo>
                <a:lnTo>
                  <a:pt x="9683496" y="0"/>
                </a:lnTo>
              </a:path>
            </a:pathLst>
          </a:custGeom>
          <a:ln w="12700">
            <a:solidFill>
              <a:srgbClr val="43D1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423163" y="784352"/>
            <a:ext cx="2056130" cy="10223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0" spc="-30" dirty="0">
                <a:latin typeface="Microsoft JhengHei Light"/>
                <a:cs typeface="Microsoft JhengHei Light"/>
              </a:rPr>
              <a:t>RTP </a:t>
            </a:r>
            <a:r>
              <a:rPr sz="2400" b="0" dirty="0">
                <a:latin typeface="Microsoft JhengHei Light"/>
                <a:cs typeface="Microsoft JhengHei Light"/>
              </a:rPr>
              <a:t>-</a:t>
            </a:r>
            <a:r>
              <a:rPr sz="2400" b="0" spc="-30" dirty="0">
                <a:latin typeface="Microsoft JhengHei Light"/>
                <a:cs typeface="Microsoft JhengHei Light"/>
              </a:rPr>
              <a:t> </a:t>
            </a:r>
            <a:r>
              <a:rPr sz="2400" b="0" dirty="0">
                <a:latin typeface="Microsoft JhengHei Light"/>
                <a:cs typeface="Microsoft JhengHei Light"/>
              </a:rPr>
              <a:t>Nitriding</a:t>
            </a:r>
            <a:endParaRPr sz="2400">
              <a:latin typeface="Microsoft JhengHei Light"/>
              <a:cs typeface="Microsoft JhengHei Light"/>
            </a:endParaRPr>
          </a:p>
          <a:p>
            <a:pPr marL="89535">
              <a:lnSpc>
                <a:spcPct val="100000"/>
              </a:lnSpc>
              <a:spcBef>
                <a:spcPts val="2085"/>
              </a:spcBef>
            </a:pPr>
            <a:r>
              <a:rPr sz="2400" spc="-55" dirty="0">
                <a:latin typeface="Times New Roman"/>
                <a:cs typeface="Times New Roman"/>
              </a:rPr>
              <a:t>RTN </a:t>
            </a:r>
            <a:r>
              <a:rPr sz="2400" dirty="0">
                <a:latin typeface="Times New Roman"/>
                <a:cs typeface="Times New Roman"/>
              </a:rPr>
              <a:t>&amp;</a:t>
            </a:r>
            <a:r>
              <a:rPr sz="2400" spc="25" dirty="0">
                <a:latin typeface="Times New Roman"/>
                <a:cs typeface="Times New Roman"/>
              </a:rPr>
              <a:t> </a:t>
            </a:r>
            <a:r>
              <a:rPr sz="2400" spc="-80" dirty="0">
                <a:latin typeface="Times New Roman"/>
                <a:cs typeface="Times New Roman"/>
              </a:rPr>
              <a:t>SPA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 txBox="1">
            <a:spLocks noGrp="1"/>
          </p:cNvSpPr>
          <p:nvPr>
            <p:ph type="title"/>
          </p:nvPr>
        </p:nvSpPr>
        <p:spPr>
          <a:xfrm>
            <a:off x="117449" y="176488"/>
            <a:ext cx="3387725" cy="4114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55" dirty="0"/>
              <a:t>Rapid thermal</a:t>
            </a:r>
            <a:r>
              <a:rPr spc="-125" dirty="0"/>
              <a:t> </a:t>
            </a:r>
            <a:r>
              <a:rPr spc="-55" dirty="0"/>
              <a:t>process</a:t>
            </a:r>
          </a:p>
        </p:txBody>
      </p:sp>
      <p:sp>
        <p:nvSpPr>
          <p:cNvPr id="24" name="object 24"/>
          <p:cNvSpPr/>
          <p:nvPr/>
        </p:nvSpPr>
        <p:spPr>
          <a:xfrm>
            <a:off x="256031" y="1379219"/>
            <a:ext cx="932815" cy="462280"/>
          </a:xfrm>
          <a:custGeom>
            <a:avLst/>
            <a:gdLst/>
            <a:ahLst/>
            <a:cxnLst/>
            <a:rect l="l" t="t" r="r" b="b"/>
            <a:pathLst>
              <a:path w="932815" h="462280">
                <a:moveTo>
                  <a:pt x="0" y="230885"/>
                </a:moveTo>
                <a:lnTo>
                  <a:pt x="16658" y="169509"/>
                </a:lnTo>
                <a:lnTo>
                  <a:pt x="63669" y="114356"/>
                </a:lnTo>
                <a:lnTo>
                  <a:pt x="97168" y="89801"/>
                </a:lnTo>
                <a:lnTo>
                  <a:pt x="136588" y="67627"/>
                </a:lnTo>
                <a:lnTo>
                  <a:pt x="181374" y="48110"/>
                </a:lnTo>
                <a:lnTo>
                  <a:pt x="230970" y="31524"/>
                </a:lnTo>
                <a:lnTo>
                  <a:pt x="284821" y="18145"/>
                </a:lnTo>
                <a:lnTo>
                  <a:pt x="342370" y="8247"/>
                </a:lnTo>
                <a:lnTo>
                  <a:pt x="403063" y="2107"/>
                </a:lnTo>
                <a:lnTo>
                  <a:pt x="466344" y="0"/>
                </a:lnTo>
                <a:lnTo>
                  <a:pt x="529624" y="2107"/>
                </a:lnTo>
                <a:lnTo>
                  <a:pt x="590317" y="8247"/>
                </a:lnTo>
                <a:lnTo>
                  <a:pt x="647866" y="18145"/>
                </a:lnTo>
                <a:lnTo>
                  <a:pt x="701717" y="31524"/>
                </a:lnTo>
                <a:lnTo>
                  <a:pt x="751313" y="48110"/>
                </a:lnTo>
                <a:lnTo>
                  <a:pt x="796099" y="67627"/>
                </a:lnTo>
                <a:lnTo>
                  <a:pt x="835519" y="89801"/>
                </a:lnTo>
                <a:lnTo>
                  <a:pt x="869018" y="114356"/>
                </a:lnTo>
                <a:lnTo>
                  <a:pt x="916029" y="169509"/>
                </a:lnTo>
                <a:lnTo>
                  <a:pt x="932688" y="230885"/>
                </a:lnTo>
                <a:lnTo>
                  <a:pt x="928430" y="262214"/>
                </a:lnTo>
                <a:lnTo>
                  <a:pt x="896040" y="320754"/>
                </a:lnTo>
                <a:lnTo>
                  <a:pt x="835519" y="371970"/>
                </a:lnTo>
                <a:lnTo>
                  <a:pt x="796099" y="394144"/>
                </a:lnTo>
                <a:lnTo>
                  <a:pt x="751313" y="413661"/>
                </a:lnTo>
                <a:lnTo>
                  <a:pt x="701717" y="430247"/>
                </a:lnTo>
                <a:lnTo>
                  <a:pt x="647866" y="443626"/>
                </a:lnTo>
                <a:lnTo>
                  <a:pt x="590317" y="453524"/>
                </a:lnTo>
                <a:lnTo>
                  <a:pt x="529624" y="459664"/>
                </a:lnTo>
                <a:lnTo>
                  <a:pt x="466344" y="461771"/>
                </a:lnTo>
                <a:lnTo>
                  <a:pt x="403063" y="459664"/>
                </a:lnTo>
                <a:lnTo>
                  <a:pt x="342370" y="453524"/>
                </a:lnTo>
                <a:lnTo>
                  <a:pt x="284821" y="443626"/>
                </a:lnTo>
                <a:lnTo>
                  <a:pt x="230970" y="430247"/>
                </a:lnTo>
                <a:lnTo>
                  <a:pt x="181374" y="413661"/>
                </a:lnTo>
                <a:lnTo>
                  <a:pt x="136588" y="394144"/>
                </a:lnTo>
                <a:lnTo>
                  <a:pt x="97168" y="371970"/>
                </a:lnTo>
                <a:lnTo>
                  <a:pt x="63669" y="347415"/>
                </a:lnTo>
                <a:lnTo>
                  <a:pt x="16658" y="292262"/>
                </a:lnTo>
                <a:lnTo>
                  <a:pt x="0" y="230885"/>
                </a:lnTo>
                <a:close/>
              </a:path>
            </a:pathLst>
          </a:custGeom>
          <a:ln w="127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2528C990-6FAB-401D-8D13-EBC729B6E59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1800" y="0"/>
            <a:ext cx="1600201" cy="9144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445756" y="1517649"/>
            <a:ext cx="4379595" cy="90986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100" b="0" u="heavy" spc="10" dirty="0">
                <a:uFill>
                  <a:solidFill>
                    <a:srgbClr val="000000"/>
                  </a:solidFill>
                </a:uFill>
                <a:latin typeface="Microsoft JhengHei Light"/>
                <a:cs typeface="Microsoft JhengHei Light"/>
              </a:rPr>
              <a:t>Diffusion</a:t>
            </a:r>
            <a:endParaRPr sz="2100" dirty="0">
              <a:latin typeface="Microsoft JhengHei Light"/>
              <a:cs typeface="Microsoft JhengHei Light"/>
            </a:endParaRPr>
          </a:p>
          <a:p>
            <a:pPr marL="393700" indent="-381000">
              <a:lnSpc>
                <a:spcPct val="100000"/>
              </a:lnSpc>
              <a:spcBef>
                <a:spcPts val="20"/>
              </a:spcBef>
              <a:buFont typeface="Arial"/>
              <a:buChar char="•"/>
              <a:tabLst>
                <a:tab pos="393065" algn="l"/>
                <a:tab pos="393700" algn="l"/>
              </a:tabLst>
            </a:pPr>
            <a:r>
              <a:rPr sz="1850" b="0" dirty="0">
                <a:latin typeface="Microsoft JhengHei Light"/>
                <a:cs typeface="Microsoft JhengHei Light"/>
              </a:rPr>
              <a:t>Furnace: </a:t>
            </a:r>
            <a:r>
              <a:rPr sz="1850" b="0" spc="-15" dirty="0">
                <a:latin typeface="Microsoft JhengHei Light"/>
                <a:cs typeface="Microsoft JhengHei Light"/>
              </a:rPr>
              <a:t>LPCVD, </a:t>
            </a:r>
            <a:r>
              <a:rPr sz="1850" b="0" spc="5" dirty="0">
                <a:latin typeface="Microsoft JhengHei Light"/>
                <a:cs typeface="Microsoft JhengHei Light"/>
              </a:rPr>
              <a:t>Ox </a:t>
            </a:r>
            <a:r>
              <a:rPr sz="1850" b="0" dirty="0">
                <a:latin typeface="Microsoft JhengHei Light"/>
                <a:cs typeface="Microsoft JhengHei Light"/>
              </a:rPr>
              <a:t>Growth,</a:t>
            </a:r>
            <a:r>
              <a:rPr sz="1850" b="0" spc="-5" dirty="0">
                <a:latin typeface="Microsoft JhengHei Light"/>
                <a:cs typeface="Microsoft JhengHei Light"/>
              </a:rPr>
              <a:t> </a:t>
            </a:r>
            <a:r>
              <a:rPr sz="1850" b="0" spc="5" dirty="0">
                <a:latin typeface="Microsoft JhengHei Light"/>
                <a:cs typeface="Microsoft JhengHei Light"/>
              </a:rPr>
              <a:t>Anneal</a:t>
            </a:r>
            <a:endParaRPr sz="1850" dirty="0">
              <a:latin typeface="Microsoft JhengHei Light"/>
              <a:cs typeface="Microsoft JhengHei Light"/>
            </a:endParaRPr>
          </a:p>
          <a:p>
            <a:pPr marL="393700" indent="-381000">
              <a:lnSpc>
                <a:spcPct val="100000"/>
              </a:lnSpc>
              <a:spcBef>
                <a:spcPts val="25"/>
              </a:spcBef>
              <a:buFont typeface="Arial"/>
              <a:buChar char="•"/>
              <a:tabLst>
                <a:tab pos="393065" algn="l"/>
                <a:tab pos="393700" algn="l"/>
              </a:tabLst>
            </a:pPr>
            <a:r>
              <a:rPr sz="1850" b="0" spc="5" dirty="0">
                <a:latin typeface="Microsoft JhengHei Light"/>
                <a:cs typeface="Microsoft JhengHei Light"/>
              </a:rPr>
              <a:t>IMP/RTP: implant, </a:t>
            </a:r>
            <a:r>
              <a:rPr sz="1850" b="0" spc="10" dirty="0">
                <a:latin typeface="Microsoft JhengHei Light"/>
                <a:cs typeface="Microsoft JhengHei Light"/>
              </a:rPr>
              <a:t>Ox </a:t>
            </a:r>
            <a:r>
              <a:rPr sz="1850" b="0" dirty="0">
                <a:latin typeface="Microsoft JhengHei Light"/>
                <a:cs typeface="Microsoft JhengHei Light"/>
              </a:rPr>
              <a:t>growth,</a:t>
            </a:r>
            <a:r>
              <a:rPr sz="1850" b="0" spc="-100" dirty="0">
                <a:latin typeface="Microsoft JhengHei Light"/>
                <a:cs typeface="Microsoft JhengHei Light"/>
              </a:rPr>
              <a:t> </a:t>
            </a:r>
            <a:r>
              <a:rPr sz="1850" b="0" spc="5" dirty="0">
                <a:latin typeface="Microsoft JhengHei Light"/>
                <a:cs typeface="Microsoft JhengHei Light"/>
              </a:rPr>
              <a:t>Anneal</a:t>
            </a:r>
            <a:endParaRPr sz="1850" dirty="0">
              <a:latin typeface="Microsoft JhengHei Light"/>
              <a:cs typeface="Microsoft JhengHei Light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165091" y="1362455"/>
            <a:ext cx="2167128" cy="16352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23163" y="784352"/>
            <a:ext cx="50641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0" spc="-10" dirty="0">
                <a:latin typeface="Microsoft JhengHei Light"/>
                <a:cs typeface="Microsoft JhengHei Light"/>
              </a:rPr>
              <a:t>Semiconductor </a:t>
            </a:r>
            <a:r>
              <a:rPr sz="2400" b="0" dirty="0">
                <a:latin typeface="Microsoft JhengHei Light"/>
                <a:cs typeface="Microsoft JhengHei Light"/>
              </a:rPr>
              <a:t>- </a:t>
            </a:r>
            <a:r>
              <a:rPr sz="2400" b="0" spc="-5" dirty="0">
                <a:latin typeface="Microsoft JhengHei Light"/>
                <a:cs typeface="Microsoft JhengHei Light"/>
              </a:rPr>
              <a:t>Diffusion</a:t>
            </a:r>
            <a:endParaRPr sz="2400" dirty="0">
              <a:latin typeface="Microsoft JhengHei Light"/>
              <a:cs typeface="Microsoft JhengHei Light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72795" y="774191"/>
            <a:ext cx="149352" cy="4312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75843" y="1205483"/>
            <a:ext cx="9683750" cy="0"/>
          </a:xfrm>
          <a:custGeom>
            <a:avLst/>
            <a:gdLst/>
            <a:ahLst/>
            <a:cxnLst/>
            <a:rect l="l" t="t" r="r" b="b"/>
            <a:pathLst>
              <a:path w="9683750">
                <a:moveTo>
                  <a:pt x="0" y="0"/>
                </a:moveTo>
                <a:lnTo>
                  <a:pt x="9683496" y="0"/>
                </a:lnTo>
              </a:path>
            </a:pathLst>
          </a:custGeom>
          <a:ln w="12700">
            <a:solidFill>
              <a:srgbClr val="43D1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35279" y="2489368"/>
            <a:ext cx="3652486" cy="398763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17449" y="176488"/>
            <a:ext cx="3548379" cy="4114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50" dirty="0"/>
              <a:t>diffusion</a:t>
            </a:r>
          </a:p>
        </p:txBody>
      </p:sp>
      <p:sp>
        <p:nvSpPr>
          <p:cNvPr id="9" name="object 9"/>
          <p:cNvSpPr/>
          <p:nvPr/>
        </p:nvSpPr>
        <p:spPr>
          <a:xfrm>
            <a:off x="4578096" y="5989320"/>
            <a:ext cx="5069205" cy="157480"/>
          </a:xfrm>
          <a:custGeom>
            <a:avLst/>
            <a:gdLst/>
            <a:ahLst/>
            <a:cxnLst/>
            <a:rect l="l" t="t" r="r" b="b"/>
            <a:pathLst>
              <a:path w="5069205" h="157479">
                <a:moveTo>
                  <a:pt x="0" y="156971"/>
                </a:moveTo>
                <a:lnTo>
                  <a:pt x="5068824" y="156971"/>
                </a:lnTo>
                <a:lnTo>
                  <a:pt x="5068824" y="0"/>
                </a:lnTo>
                <a:lnTo>
                  <a:pt x="0" y="0"/>
                </a:lnTo>
                <a:lnTo>
                  <a:pt x="0" y="156971"/>
                </a:lnTo>
                <a:close/>
              </a:path>
            </a:pathLst>
          </a:custGeom>
          <a:solidFill>
            <a:srgbClr val="CC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6696582" y="5973267"/>
            <a:ext cx="7600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15" dirty="0">
                <a:latin typeface="Times New Roman"/>
                <a:cs typeface="Times New Roman"/>
              </a:rPr>
              <a:t>W</a:t>
            </a:r>
            <a:r>
              <a:rPr sz="2400" dirty="0">
                <a:latin typeface="Times New Roman"/>
                <a:cs typeface="Times New Roman"/>
              </a:rPr>
              <a:t>afer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578096" y="5329428"/>
            <a:ext cx="5068824" cy="12344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465320" y="4949952"/>
            <a:ext cx="5181600" cy="607060"/>
          </a:xfrm>
          <a:custGeom>
            <a:avLst/>
            <a:gdLst/>
            <a:ahLst/>
            <a:cxnLst/>
            <a:rect l="l" t="t" r="r" b="b"/>
            <a:pathLst>
              <a:path w="5181600" h="607060">
                <a:moveTo>
                  <a:pt x="0" y="606552"/>
                </a:moveTo>
                <a:lnTo>
                  <a:pt x="5181600" y="606552"/>
                </a:lnTo>
                <a:lnTo>
                  <a:pt x="5181600" y="0"/>
                </a:lnTo>
                <a:lnTo>
                  <a:pt x="0" y="0"/>
                </a:lnTo>
                <a:lnTo>
                  <a:pt x="0" y="60655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564379" y="5102352"/>
            <a:ext cx="5092065" cy="454659"/>
          </a:xfrm>
          <a:custGeom>
            <a:avLst/>
            <a:gdLst/>
            <a:ahLst/>
            <a:cxnLst/>
            <a:rect l="l" t="t" r="r" b="b"/>
            <a:pathLst>
              <a:path w="5092065" h="454660">
                <a:moveTo>
                  <a:pt x="0" y="454152"/>
                </a:moveTo>
                <a:lnTo>
                  <a:pt x="5091683" y="454152"/>
                </a:lnTo>
                <a:lnTo>
                  <a:pt x="5091683" y="0"/>
                </a:lnTo>
                <a:lnTo>
                  <a:pt x="0" y="0"/>
                </a:lnTo>
                <a:lnTo>
                  <a:pt x="0" y="454152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4578096" y="5145785"/>
            <a:ext cx="5069205" cy="3511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35"/>
              </a:spcBef>
            </a:pPr>
            <a:r>
              <a:rPr sz="2100" spc="15" dirty="0">
                <a:latin typeface="Times New Roman"/>
                <a:cs typeface="Times New Roman"/>
              </a:rPr>
              <a:t>Oxide</a:t>
            </a:r>
            <a:endParaRPr sz="210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0125456" y="4082796"/>
            <a:ext cx="1879092" cy="61569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627364" y="4198239"/>
            <a:ext cx="1341755" cy="944244"/>
          </a:xfrm>
          <a:custGeom>
            <a:avLst/>
            <a:gdLst/>
            <a:ahLst/>
            <a:cxnLst/>
            <a:rect l="l" t="t" r="r" b="b"/>
            <a:pathLst>
              <a:path w="1341754" h="944245">
                <a:moveTo>
                  <a:pt x="1341501" y="0"/>
                </a:moveTo>
                <a:lnTo>
                  <a:pt x="732916" y="0"/>
                </a:lnTo>
                <a:lnTo>
                  <a:pt x="0" y="943991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10125456" y="4082796"/>
            <a:ext cx="1879600" cy="615950"/>
          </a:xfrm>
          <a:prstGeom prst="rect">
            <a:avLst/>
          </a:prstGeom>
          <a:ln w="635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3810" algn="ctr">
              <a:lnSpc>
                <a:spcPts val="2355"/>
              </a:lnSpc>
            </a:pPr>
            <a:r>
              <a:rPr sz="2100" spc="15" dirty="0">
                <a:latin typeface="Times New Roman"/>
                <a:cs typeface="Times New Roman"/>
              </a:rPr>
              <a:t>Furnace:</a:t>
            </a:r>
            <a:endParaRPr sz="2100" dirty="0">
              <a:latin typeface="Times New Roman"/>
              <a:cs typeface="Times New Roman"/>
            </a:endParaRPr>
          </a:p>
          <a:p>
            <a:pPr marL="2540" algn="ctr">
              <a:lnSpc>
                <a:spcPts val="2455"/>
              </a:lnSpc>
              <a:spcBef>
                <a:spcPts val="35"/>
              </a:spcBef>
            </a:pPr>
            <a:r>
              <a:rPr sz="2100" spc="15" dirty="0">
                <a:latin typeface="Times New Roman"/>
                <a:cs typeface="Times New Roman"/>
              </a:rPr>
              <a:t>Screen</a:t>
            </a:r>
            <a:r>
              <a:rPr sz="2100" spc="-15" dirty="0">
                <a:latin typeface="Times New Roman"/>
                <a:cs typeface="Times New Roman"/>
              </a:rPr>
              <a:t> </a:t>
            </a:r>
            <a:r>
              <a:rPr sz="2100" spc="15" dirty="0">
                <a:latin typeface="Times New Roman"/>
                <a:cs typeface="Times New Roman"/>
              </a:rPr>
              <a:t>oxide</a:t>
            </a:r>
            <a:endParaRPr sz="2100" dirty="0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578096" y="5556503"/>
            <a:ext cx="5069205" cy="433070"/>
          </a:xfrm>
          <a:prstGeom prst="rect">
            <a:avLst/>
          </a:prstGeom>
          <a:solidFill>
            <a:srgbClr val="92D050"/>
          </a:solidFill>
        </p:spPr>
        <p:txBody>
          <a:bodyPr vert="horz" wrap="square" lIns="0" tIns="2413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90"/>
              </a:spcBef>
            </a:pPr>
            <a:r>
              <a:rPr sz="2400" dirty="0">
                <a:latin typeface="Times New Roman"/>
                <a:cs typeface="Times New Roman"/>
              </a:rPr>
              <a:t>dopant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10125456" y="3160776"/>
            <a:ext cx="1879092" cy="61112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735569" y="3275329"/>
            <a:ext cx="2233295" cy="377825"/>
          </a:xfrm>
          <a:custGeom>
            <a:avLst/>
            <a:gdLst/>
            <a:ahLst/>
            <a:cxnLst/>
            <a:rect l="l" t="t" r="r" b="b"/>
            <a:pathLst>
              <a:path w="2233295" h="377825">
                <a:moveTo>
                  <a:pt x="2233295" y="0"/>
                </a:moveTo>
                <a:lnTo>
                  <a:pt x="677418" y="0"/>
                </a:lnTo>
                <a:lnTo>
                  <a:pt x="0" y="377317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10125456" y="3160776"/>
            <a:ext cx="1879600" cy="611505"/>
          </a:xfrm>
          <a:prstGeom prst="rect">
            <a:avLst/>
          </a:prstGeom>
          <a:ln w="635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483870">
              <a:lnSpc>
                <a:spcPts val="2335"/>
              </a:lnSpc>
            </a:pPr>
            <a:r>
              <a:rPr sz="2100" spc="5" dirty="0">
                <a:latin typeface="Times New Roman"/>
                <a:cs typeface="Times New Roman"/>
              </a:rPr>
              <a:t>Implant:</a:t>
            </a:r>
            <a:endParaRPr sz="2100">
              <a:latin typeface="Times New Roman"/>
              <a:cs typeface="Times New Roman"/>
            </a:endParaRPr>
          </a:p>
          <a:p>
            <a:pPr marL="394970">
              <a:lnSpc>
                <a:spcPts val="2440"/>
              </a:lnSpc>
              <a:spcBef>
                <a:spcPts val="35"/>
              </a:spcBef>
            </a:pPr>
            <a:r>
              <a:rPr sz="2100" spc="15" dirty="0">
                <a:latin typeface="Times New Roman"/>
                <a:cs typeface="Times New Roman"/>
              </a:rPr>
              <a:t>Ion</a:t>
            </a:r>
            <a:r>
              <a:rPr sz="2100" spc="-15" dirty="0">
                <a:latin typeface="Times New Roman"/>
                <a:cs typeface="Times New Roman"/>
              </a:rPr>
              <a:t> </a:t>
            </a:r>
            <a:r>
              <a:rPr sz="2100" spc="15" dirty="0">
                <a:latin typeface="Times New Roman"/>
                <a:cs typeface="Times New Roman"/>
              </a:rPr>
              <a:t>doped</a:t>
            </a:r>
            <a:endParaRPr sz="2100">
              <a:latin typeface="Times New Roman"/>
              <a:cs typeface="Times New Roman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5012435" y="3563111"/>
            <a:ext cx="403898" cy="14478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071871" y="3602735"/>
            <a:ext cx="289560" cy="133502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7519416" y="3573779"/>
            <a:ext cx="403898" cy="144932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7578852" y="3613403"/>
            <a:ext cx="289559" cy="133654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26848D78-5FF2-445A-86E4-55C053015C0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1800" y="0"/>
            <a:ext cx="1600201" cy="9144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4300" y="2508334"/>
            <a:ext cx="4002620" cy="13536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085018" y="4677475"/>
            <a:ext cx="3502013" cy="183750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614923" y="2604007"/>
            <a:ext cx="5740400" cy="37084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96468" y="2087879"/>
            <a:ext cx="10799445" cy="2278380"/>
          </a:xfrm>
          <a:custGeom>
            <a:avLst/>
            <a:gdLst/>
            <a:ahLst/>
            <a:cxnLst/>
            <a:rect l="l" t="t" r="r" b="b"/>
            <a:pathLst>
              <a:path w="10799445" h="2278379">
                <a:moveTo>
                  <a:pt x="0" y="2278380"/>
                </a:moveTo>
                <a:lnTo>
                  <a:pt x="10799064" y="2278380"/>
                </a:lnTo>
                <a:lnTo>
                  <a:pt x="10799064" y="0"/>
                </a:lnTo>
                <a:lnTo>
                  <a:pt x="0" y="0"/>
                </a:lnTo>
                <a:lnTo>
                  <a:pt x="0" y="2278380"/>
                </a:lnTo>
                <a:close/>
              </a:path>
            </a:pathLst>
          </a:custGeom>
          <a:ln w="3175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96468" y="4366259"/>
            <a:ext cx="10799445" cy="2278380"/>
          </a:xfrm>
          <a:custGeom>
            <a:avLst/>
            <a:gdLst/>
            <a:ahLst/>
            <a:cxnLst/>
            <a:rect l="l" t="t" r="r" b="b"/>
            <a:pathLst>
              <a:path w="10799445" h="2278379">
                <a:moveTo>
                  <a:pt x="0" y="2278380"/>
                </a:moveTo>
                <a:lnTo>
                  <a:pt x="10799064" y="2278380"/>
                </a:lnTo>
                <a:lnTo>
                  <a:pt x="10799064" y="0"/>
                </a:lnTo>
                <a:lnTo>
                  <a:pt x="0" y="0"/>
                </a:lnTo>
                <a:lnTo>
                  <a:pt x="0" y="2278380"/>
                </a:lnTo>
                <a:close/>
              </a:path>
            </a:pathLst>
          </a:custGeom>
          <a:ln w="3175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23163" y="784352"/>
            <a:ext cx="37477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0" spc="-30" dirty="0">
                <a:latin typeface="Microsoft JhengHei Light"/>
                <a:cs typeface="Microsoft JhengHei Light"/>
              </a:rPr>
              <a:t>RTP </a:t>
            </a:r>
            <a:r>
              <a:rPr sz="2400" b="0" dirty="0">
                <a:latin typeface="Microsoft JhengHei Light"/>
                <a:cs typeface="Microsoft JhengHei Light"/>
              </a:rPr>
              <a:t>– </a:t>
            </a:r>
            <a:r>
              <a:rPr sz="2400" b="0" spc="-10" dirty="0">
                <a:latin typeface="Microsoft JhengHei Light"/>
                <a:cs typeface="Microsoft JhengHei Light"/>
              </a:rPr>
              <a:t>Nitrogen</a:t>
            </a:r>
            <a:r>
              <a:rPr sz="2400" b="0" spc="-25" dirty="0">
                <a:latin typeface="Microsoft JhengHei Light"/>
                <a:cs typeface="Microsoft JhengHei Light"/>
              </a:rPr>
              <a:t> </a:t>
            </a:r>
            <a:r>
              <a:rPr sz="2400" b="0" spc="-5" dirty="0">
                <a:latin typeface="Microsoft JhengHei Light"/>
                <a:cs typeface="Microsoft JhengHei Light"/>
              </a:rPr>
              <a:t>distribution</a:t>
            </a:r>
            <a:endParaRPr sz="2400">
              <a:latin typeface="Microsoft JhengHei Light"/>
              <a:cs typeface="Microsoft JhengHei Light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72795" y="774191"/>
            <a:ext cx="149352" cy="43129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75843" y="1205483"/>
            <a:ext cx="9683750" cy="0"/>
          </a:xfrm>
          <a:custGeom>
            <a:avLst/>
            <a:gdLst/>
            <a:ahLst/>
            <a:cxnLst/>
            <a:rect l="l" t="t" r="r" b="b"/>
            <a:pathLst>
              <a:path w="9683750">
                <a:moveTo>
                  <a:pt x="0" y="0"/>
                </a:moveTo>
                <a:lnTo>
                  <a:pt x="9683496" y="0"/>
                </a:lnTo>
              </a:path>
            </a:pathLst>
          </a:custGeom>
          <a:ln w="12700">
            <a:solidFill>
              <a:srgbClr val="43D1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117449" y="176488"/>
            <a:ext cx="3387725" cy="4114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55" dirty="0"/>
              <a:t>Rapid thermal</a:t>
            </a:r>
            <a:r>
              <a:rPr spc="-125" dirty="0"/>
              <a:t> </a:t>
            </a:r>
            <a:r>
              <a:rPr spc="-55" dirty="0"/>
              <a:t>process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3868ABAE-2D8C-44C0-BEB3-79F53248114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1800" y="0"/>
            <a:ext cx="1600201" cy="9144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7449" y="176488"/>
            <a:ext cx="3387725" cy="4114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55" dirty="0"/>
              <a:t>Rapid thermal</a:t>
            </a:r>
            <a:r>
              <a:rPr spc="-125" dirty="0"/>
              <a:t> </a:t>
            </a:r>
            <a:r>
              <a:rPr spc="-55" dirty="0"/>
              <a:t>process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23163" y="784352"/>
            <a:ext cx="8569960" cy="32162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0" spc="-30" dirty="0">
                <a:latin typeface="Microsoft JhengHei Light"/>
                <a:cs typeface="Microsoft JhengHei Light"/>
              </a:rPr>
              <a:t>RTP </a:t>
            </a:r>
            <a:r>
              <a:rPr sz="2400" b="0" dirty="0">
                <a:latin typeface="Microsoft JhengHei Light"/>
                <a:cs typeface="Microsoft JhengHei Light"/>
              </a:rPr>
              <a:t>– </a:t>
            </a:r>
            <a:r>
              <a:rPr sz="2400" b="0" spc="-15" dirty="0">
                <a:latin typeface="Microsoft JhengHei Light"/>
                <a:cs typeface="Microsoft JhengHei Light"/>
              </a:rPr>
              <a:t>Hardware</a:t>
            </a:r>
            <a:r>
              <a:rPr sz="2400" b="0" spc="70" dirty="0">
                <a:latin typeface="Microsoft JhengHei Light"/>
                <a:cs typeface="Microsoft JhengHei Light"/>
              </a:rPr>
              <a:t> </a:t>
            </a:r>
            <a:r>
              <a:rPr sz="2400" b="0" spc="-5" dirty="0">
                <a:latin typeface="Microsoft JhengHei Light"/>
                <a:cs typeface="Microsoft JhengHei Light"/>
              </a:rPr>
              <a:t>introduction</a:t>
            </a:r>
            <a:endParaRPr sz="2400" dirty="0">
              <a:latin typeface="Microsoft JhengHei Light"/>
              <a:cs typeface="Microsoft JhengHei Light"/>
            </a:endParaRPr>
          </a:p>
          <a:p>
            <a:pPr marL="1202690">
              <a:lnSpc>
                <a:spcPct val="100000"/>
              </a:lnSpc>
              <a:spcBef>
                <a:spcPts val="2100"/>
              </a:spcBef>
            </a:pPr>
            <a:r>
              <a:rPr sz="2400" dirty="0">
                <a:latin typeface="宋体"/>
                <a:cs typeface="宋体"/>
              </a:rPr>
              <a:t>①</a:t>
            </a:r>
            <a:r>
              <a:rPr sz="2400" spc="-905" dirty="0">
                <a:latin typeface="宋体"/>
                <a:cs typeface="宋体"/>
              </a:rPr>
              <a:t> </a:t>
            </a:r>
            <a:r>
              <a:rPr sz="2400" spc="-70" dirty="0">
                <a:latin typeface="Times New Roman"/>
                <a:cs typeface="Times New Roman"/>
              </a:rPr>
              <a:t>AMAT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spc="-20" dirty="0">
                <a:latin typeface="宋体"/>
                <a:cs typeface="宋体"/>
              </a:rPr>
              <a:t>（</a:t>
            </a:r>
            <a:r>
              <a:rPr sz="2400" spc="-20" dirty="0">
                <a:latin typeface="Times New Roman"/>
                <a:cs typeface="Times New Roman"/>
              </a:rPr>
              <a:t>Centura/Vantage</a:t>
            </a:r>
            <a:r>
              <a:rPr sz="2400" spc="-20" dirty="0">
                <a:latin typeface="宋体"/>
                <a:cs typeface="宋体"/>
              </a:rPr>
              <a:t>）</a:t>
            </a:r>
            <a:r>
              <a:rPr sz="2400" dirty="0">
                <a:latin typeface="宋体"/>
                <a:cs typeface="宋体"/>
              </a:rPr>
              <a:t>机台</a:t>
            </a:r>
          </a:p>
          <a:p>
            <a:pPr marL="2002789" indent="-343535">
              <a:lnSpc>
                <a:spcPct val="100000"/>
              </a:lnSpc>
              <a:spcBef>
                <a:spcPts val="1440"/>
              </a:spcBef>
              <a:buFont typeface="Times New Roman"/>
              <a:buAutoNum type="alphaLcPeriod"/>
              <a:tabLst>
                <a:tab pos="2002789" algn="l"/>
                <a:tab pos="2003425" algn="l"/>
              </a:tabLst>
            </a:pPr>
            <a:r>
              <a:rPr sz="2400" dirty="0" err="1">
                <a:latin typeface="宋体"/>
                <a:cs typeface="宋体"/>
              </a:rPr>
              <a:t>旋转方式</a:t>
            </a:r>
            <a:r>
              <a:rPr sz="2400" dirty="0">
                <a:latin typeface="宋体"/>
                <a:cs typeface="宋体"/>
              </a:rPr>
              <a:t>：</a:t>
            </a:r>
            <a:r>
              <a:rPr lang="zh-CN" altLang="en-US" sz="2400" dirty="0">
                <a:latin typeface="宋体"/>
                <a:cs typeface="宋体"/>
              </a:rPr>
              <a:t>磁</a:t>
            </a:r>
            <a:r>
              <a:rPr sz="2400" dirty="0">
                <a:latin typeface="宋体"/>
                <a:cs typeface="宋体"/>
              </a:rPr>
              <a:t>悬浮承载</a:t>
            </a:r>
            <a:r>
              <a:rPr sz="2400" spc="-5" dirty="0">
                <a:latin typeface="宋体"/>
                <a:cs typeface="宋体"/>
              </a:rPr>
              <a:t>，</a:t>
            </a:r>
            <a:r>
              <a:rPr sz="2400" spc="-5" dirty="0">
                <a:latin typeface="Times New Roman"/>
                <a:cs typeface="Times New Roman"/>
              </a:rPr>
              <a:t>240rpm</a:t>
            </a:r>
            <a:r>
              <a:rPr sz="2400" spc="-5" dirty="0">
                <a:latin typeface="宋体"/>
                <a:cs typeface="宋体"/>
              </a:rPr>
              <a:t>；</a:t>
            </a:r>
            <a:endParaRPr sz="2400" dirty="0">
              <a:latin typeface="宋体"/>
              <a:cs typeface="宋体"/>
            </a:endParaRPr>
          </a:p>
          <a:p>
            <a:pPr marL="2002789" indent="-343535">
              <a:lnSpc>
                <a:spcPct val="100000"/>
              </a:lnSpc>
              <a:spcBef>
                <a:spcPts val="1440"/>
              </a:spcBef>
              <a:buFont typeface="Times New Roman"/>
              <a:buAutoNum type="alphaLcPeriod"/>
              <a:tabLst>
                <a:tab pos="2002789" algn="l"/>
                <a:tab pos="2003425" algn="l"/>
              </a:tabLst>
            </a:pPr>
            <a:r>
              <a:rPr sz="2400" dirty="0">
                <a:latin typeface="宋体"/>
                <a:cs typeface="宋体"/>
              </a:rPr>
              <a:t>测温方式：下方装有</a:t>
            </a:r>
            <a:r>
              <a:rPr sz="2400" dirty="0">
                <a:latin typeface="Times New Roman"/>
                <a:cs typeface="Times New Roman"/>
              </a:rPr>
              <a:t>7</a:t>
            </a:r>
            <a:r>
              <a:rPr sz="2400" dirty="0">
                <a:latin typeface="宋体"/>
                <a:cs typeface="宋体"/>
              </a:rPr>
              <a:t>根</a:t>
            </a:r>
            <a:r>
              <a:rPr sz="2400" dirty="0">
                <a:latin typeface="Times New Roman"/>
                <a:cs typeface="Times New Roman"/>
              </a:rPr>
              <a:t>pyrometer</a:t>
            </a:r>
            <a:r>
              <a:rPr sz="2400" dirty="0">
                <a:latin typeface="宋体"/>
                <a:cs typeface="宋体"/>
              </a:rPr>
              <a:t>；</a:t>
            </a:r>
          </a:p>
          <a:p>
            <a:pPr marL="2002789" indent="-343535">
              <a:lnSpc>
                <a:spcPct val="100000"/>
              </a:lnSpc>
              <a:spcBef>
                <a:spcPts val="1440"/>
              </a:spcBef>
              <a:buFont typeface="Times New Roman"/>
              <a:buAutoNum type="alphaLcPeriod"/>
              <a:tabLst>
                <a:tab pos="2003425" algn="l"/>
              </a:tabLst>
            </a:pPr>
            <a:r>
              <a:rPr sz="2400" spc="-5" dirty="0">
                <a:latin typeface="宋体"/>
                <a:cs typeface="宋体"/>
              </a:rPr>
              <a:t>加热模式：上部加热（</a:t>
            </a:r>
            <a:r>
              <a:rPr sz="2400" spc="-5" dirty="0">
                <a:latin typeface="Times New Roman"/>
                <a:cs typeface="Times New Roman"/>
              </a:rPr>
              <a:t>409</a:t>
            </a:r>
            <a:r>
              <a:rPr sz="2400" spc="-5" dirty="0">
                <a:latin typeface="宋体"/>
                <a:cs typeface="宋体"/>
              </a:rPr>
              <a:t>个灯泡，</a:t>
            </a:r>
            <a:r>
              <a:rPr sz="2400" spc="-5" dirty="0">
                <a:latin typeface="Times New Roman"/>
                <a:cs typeface="Times New Roman"/>
              </a:rPr>
              <a:t>15</a:t>
            </a:r>
            <a:r>
              <a:rPr sz="2400" spc="-5" dirty="0">
                <a:latin typeface="宋体"/>
                <a:cs typeface="宋体"/>
              </a:rPr>
              <a:t>个区域）；</a:t>
            </a:r>
            <a:endParaRPr sz="2400" dirty="0">
              <a:latin typeface="宋体"/>
              <a:cs typeface="宋体"/>
            </a:endParaRPr>
          </a:p>
          <a:p>
            <a:pPr marL="2002789" indent="-343535">
              <a:lnSpc>
                <a:spcPct val="100000"/>
              </a:lnSpc>
              <a:spcBef>
                <a:spcPts val="1440"/>
              </a:spcBef>
              <a:buFont typeface="Times New Roman"/>
              <a:buAutoNum type="alphaLcPeriod"/>
              <a:tabLst>
                <a:tab pos="2002789" algn="l"/>
                <a:tab pos="2003425" algn="l"/>
              </a:tabLst>
            </a:pPr>
            <a:r>
              <a:rPr sz="2400" dirty="0">
                <a:latin typeface="宋体"/>
                <a:cs typeface="宋体"/>
              </a:rPr>
              <a:t>可以调节灯泡的温度来控制</a:t>
            </a:r>
            <a:r>
              <a:rPr sz="2400" dirty="0">
                <a:latin typeface="Times New Roman"/>
                <a:cs typeface="Times New Roman"/>
              </a:rPr>
              <a:t>process</a:t>
            </a:r>
            <a:r>
              <a:rPr sz="2400" dirty="0">
                <a:latin typeface="宋体"/>
                <a:cs typeface="宋体"/>
              </a:rPr>
              <a:t>的区域温度。</a:t>
            </a:r>
          </a:p>
        </p:txBody>
      </p:sp>
      <p:sp>
        <p:nvSpPr>
          <p:cNvPr id="4" name="object 4"/>
          <p:cNvSpPr/>
          <p:nvPr/>
        </p:nvSpPr>
        <p:spPr>
          <a:xfrm>
            <a:off x="272795" y="774191"/>
            <a:ext cx="149352" cy="4312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75843" y="1205483"/>
            <a:ext cx="9683750" cy="0"/>
          </a:xfrm>
          <a:custGeom>
            <a:avLst/>
            <a:gdLst/>
            <a:ahLst/>
            <a:cxnLst/>
            <a:rect l="l" t="t" r="r" b="b"/>
            <a:pathLst>
              <a:path w="9683750">
                <a:moveTo>
                  <a:pt x="0" y="0"/>
                </a:moveTo>
                <a:lnTo>
                  <a:pt x="9683496" y="0"/>
                </a:lnTo>
              </a:path>
            </a:pathLst>
          </a:custGeom>
          <a:ln w="12700">
            <a:solidFill>
              <a:srgbClr val="43D1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36D45FC-2227-4A9B-9178-2B0B5D46DF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1800" y="0"/>
            <a:ext cx="1600201" cy="9144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71600" y="2055876"/>
            <a:ext cx="6263640" cy="45796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862059" y="1348739"/>
            <a:ext cx="2087879" cy="26304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900922" y="4130374"/>
            <a:ext cx="3030438" cy="252552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17449" y="176488"/>
            <a:ext cx="3387725" cy="4114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55" dirty="0"/>
              <a:t>Rapid thermal</a:t>
            </a:r>
            <a:r>
              <a:rPr spc="-125" dirty="0"/>
              <a:t> </a:t>
            </a:r>
            <a:r>
              <a:rPr spc="-55" dirty="0"/>
              <a:t>process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23163" y="624542"/>
            <a:ext cx="7759700" cy="1443355"/>
          </a:xfrm>
          <a:prstGeom prst="rect">
            <a:avLst/>
          </a:prstGeom>
        </p:spPr>
        <p:txBody>
          <a:bodyPr vert="horz" wrap="square" lIns="0" tIns="1720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5"/>
              </a:spcBef>
            </a:pPr>
            <a:r>
              <a:rPr sz="2400" b="0" spc="-30" dirty="0">
                <a:latin typeface="Microsoft JhengHei Light"/>
                <a:cs typeface="Microsoft JhengHei Light"/>
              </a:rPr>
              <a:t>RTP </a:t>
            </a:r>
            <a:r>
              <a:rPr sz="2400" b="0" dirty="0">
                <a:latin typeface="Microsoft JhengHei Light"/>
                <a:cs typeface="Microsoft JhengHei Light"/>
              </a:rPr>
              <a:t>– </a:t>
            </a:r>
            <a:r>
              <a:rPr sz="2400" b="0" spc="-15" dirty="0">
                <a:latin typeface="Microsoft JhengHei Light"/>
                <a:cs typeface="Microsoft JhengHei Light"/>
              </a:rPr>
              <a:t>Hardware</a:t>
            </a:r>
            <a:r>
              <a:rPr sz="2400" b="0" spc="65" dirty="0">
                <a:latin typeface="Microsoft JhengHei Light"/>
                <a:cs typeface="Microsoft JhengHei Light"/>
              </a:rPr>
              <a:t> </a:t>
            </a:r>
            <a:r>
              <a:rPr sz="2400" b="0" spc="-5" dirty="0">
                <a:latin typeface="Microsoft JhengHei Light"/>
                <a:cs typeface="Microsoft JhengHei Light"/>
              </a:rPr>
              <a:t>introduction</a:t>
            </a:r>
            <a:endParaRPr sz="2400">
              <a:latin typeface="Microsoft JhengHei Light"/>
              <a:cs typeface="Microsoft JhengHei Light"/>
            </a:endParaRPr>
          </a:p>
          <a:p>
            <a:pPr marL="502920" indent="-287020">
              <a:lnSpc>
                <a:spcPct val="100000"/>
              </a:lnSpc>
              <a:spcBef>
                <a:spcPts val="1265"/>
              </a:spcBef>
              <a:buFont typeface="Arial"/>
              <a:buChar char="•"/>
              <a:tabLst>
                <a:tab pos="502920" algn="l"/>
                <a:tab pos="503555" algn="l"/>
              </a:tabLst>
            </a:pPr>
            <a:r>
              <a:rPr sz="2400" spc="-15" dirty="0">
                <a:latin typeface="Calibri"/>
                <a:cs typeface="Calibri"/>
              </a:rPr>
              <a:t>Centura</a:t>
            </a:r>
            <a:r>
              <a:rPr sz="2400" spc="-5" dirty="0">
                <a:latin typeface="宋体"/>
                <a:cs typeface="宋体"/>
              </a:rPr>
              <a:t>机台：</a:t>
            </a:r>
            <a:r>
              <a:rPr sz="2400" spc="-5" dirty="0">
                <a:latin typeface="Calibri"/>
                <a:cs typeface="Calibri"/>
              </a:rPr>
              <a:t>Load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port</a:t>
            </a:r>
            <a:r>
              <a:rPr sz="2400" spc="-5" dirty="0">
                <a:latin typeface="宋体"/>
                <a:cs typeface="宋体"/>
              </a:rPr>
              <a:t>、</a:t>
            </a:r>
            <a:r>
              <a:rPr sz="2400" spc="-15" dirty="0">
                <a:latin typeface="Calibri"/>
                <a:cs typeface="Calibri"/>
              </a:rPr>
              <a:t>Factory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interface</a:t>
            </a:r>
            <a:r>
              <a:rPr sz="2400" spc="-5" dirty="0">
                <a:latin typeface="宋体"/>
                <a:cs typeface="宋体"/>
              </a:rPr>
              <a:t>、</a:t>
            </a:r>
            <a:r>
              <a:rPr sz="2400" spc="-5" dirty="0">
                <a:latin typeface="Calibri"/>
                <a:cs typeface="Calibri"/>
              </a:rPr>
              <a:t>Load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lock</a:t>
            </a:r>
            <a:r>
              <a:rPr sz="2400" dirty="0">
                <a:latin typeface="宋体"/>
                <a:cs typeface="宋体"/>
              </a:rPr>
              <a:t>、</a:t>
            </a:r>
            <a:endParaRPr sz="2400">
              <a:latin typeface="宋体"/>
              <a:cs typeface="宋体"/>
            </a:endParaRPr>
          </a:p>
          <a:p>
            <a:pPr marL="557530">
              <a:lnSpc>
                <a:spcPct val="100000"/>
              </a:lnSpc>
            </a:pPr>
            <a:r>
              <a:rPr sz="2400" spc="-10" dirty="0">
                <a:latin typeface="Calibri"/>
                <a:cs typeface="Calibri"/>
              </a:rPr>
              <a:t>Mainframe</a:t>
            </a:r>
            <a:r>
              <a:rPr sz="2400" dirty="0">
                <a:latin typeface="宋体"/>
                <a:cs typeface="宋体"/>
              </a:rPr>
              <a:t>、</a:t>
            </a:r>
            <a:r>
              <a:rPr sz="2400" spc="-10" dirty="0">
                <a:latin typeface="Calibri"/>
                <a:cs typeface="Calibri"/>
              </a:rPr>
              <a:t>Process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chamber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72795" y="774191"/>
            <a:ext cx="149352" cy="43129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75843" y="1205483"/>
            <a:ext cx="9683750" cy="0"/>
          </a:xfrm>
          <a:custGeom>
            <a:avLst/>
            <a:gdLst/>
            <a:ahLst/>
            <a:cxnLst/>
            <a:rect l="l" t="t" r="r" b="b"/>
            <a:pathLst>
              <a:path w="9683750">
                <a:moveTo>
                  <a:pt x="0" y="0"/>
                </a:moveTo>
                <a:lnTo>
                  <a:pt x="9683496" y="0"/>
                </a:lnTo>
              </a:path>
            </a:pathLst>
          </a:custGeom>
          <a:ln w="12700">
            <a:solidFill>
              <a:srgbClr val="43D1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020A575-A509-47FF-9787-892CC4B1CDC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1800" y="0"/>
            <a:ext cx="1600201" cy="9144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76955" y="1869948"/>
            <a:ext cx="6607996" cy="47875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23163" y="784352"/>
            <a:ext cx="8410575" cy="10337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0" spc="-30" dirty="0">
                <a:latin typeface="Microsoft JhengHei Light"/>
                <a:cs typeface="Microsoft JhengHei Light"/>
              </a:rPr>
              <a:t>RTP </a:t>
            </a:r>
            <a:r>
              <a:rPr sz="2400" b="0" dirty="0">
                <a:latin typeface="Microsoft JhengHei Light"/>
                <a:cs typeface="Microsoft JhengHei Light"/>
              </a:rPr>
              <a:t>– </a:t>
            </a:r>
            <a:r>
              <a:rPr sz="2400" b="0" spc="-15" dirty="0">
                <a:latin typeface="Microsoft JhengHei Light"/>
                <a:cs typeface="Microsoft JhengHei Light"/>
              </a:rPr>
              <a:t>Hardware</a:t>
            </a:r>
            <a:r>
              <a:rPr sz="2400" b="0" spc="70" dirty="0">
                <a:latin typeface="Microsoft JhengHei Light"/>
                <a:cs typeface="Microsoft JhengHei Light"/>
              </a:rPr>
              <a:t> </a:t>
            </a:r>
            <a:r>
              <a:rPr sz="2400" b="0" spc="-5" dirty="0">
                <a:latin typeface="Microsoft JhengHei Light"/>
                <a:cs typeface="Microsoft JhengHei Light"/>
              </a:rPr>
              <a:t>introduction</a:t>
            </a:r>
            <a:endParaRPr sz="2400">
              <a:latin typeface="Microsoft JhengHei Light"/>
              <a:cs typeface="Microsoft JhengHei Light"/>
            </a:endParaRPr>
          </a:p>
          <a:p>
            <a:pPr marL="502920" indent="-287020">
              <a:lnSpc>
                <a:spcPct val="100000"/>
              </a:lnSpc>
              <a:spcBef>
                <a:spcPts val="2175"/>
              </a:spcBef>
              <a:buFont typeface="Arial"/>
              <a:buChar char="•"/>
              <a:tabLst>
                <a:tab pos="502920" algn="l"/>
                <a:tab pos="503555" algn="l"/>
              </a:tabLst>
            </a:pPr>
            <a:r>
              <a:rPr sz="2400" spc="-35" dirty="0">
                <a:latin typeface="Calibri"/>
                <a:cs typeface="Calibri"/>
              </a:rPr>
              <a:t>Vantage</a:t>
            </a:r>
            <a:r>
              <a:rPr sz="2400" spc="-5" dirty="0">
                <a:latin typeface="宋体"/>
                <a:cs typeface="宋体"/>
              </a:rPr>
              <a:t>机台：</a:t>
            </a:r>
            <a:r>
              <a:rPr sz="2400" spc="-5" dirty="0">
                <a:latin typeface="Calibri"/>
                <a:cs typeface="Calibri"/>
              </a:rPr>
              <a:t>Load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port</a:t>
            </a:r>
            <a:r>
              <a:rPr sz="2400" spc="-5" dirty="0">
                <a:latin typeface="宋体"/>
                <a:cs typeface="宋体"/>
              </a:rPr>
              <a:t>、</a:t>
            </a:r>
            <a:r>
              <a:rPr sz="2400" spc="-15" dirty="0">
                <a:latin typeface="Calibri"/>
                <a:cs typeface="Calibri"/>
              </a:rPr>
              <a:t>Factory </a:t>
            </a:r>
            <a:r>
              <a:rPr sz="2400" spc="-10" dirty="0">
                <a:latin typeface="Calibri"/>
                <a:cs typeface="Calibri"/>
              </a:rPr>
              <a:t>interface</a:t>
            </a:r>
            <a:r>
              <a:rPr sz="2400" spc="-5" dirty="0">
                <a:latin typeface="宋体"/>
                <a:cs typeface="宋体"/>
              </a:rPr>
              <a:t>、</a:t>
            </a:r>
            <a:r>
              <a:rPr sz="2400" spc="-10" dirty="0">
                <a:latin typeface="Calibri"/>
                <a:cs typeface="Calibri"/>
              </a:rPr>
              <a:t>Process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chamber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72795" y="774191"/>
            <a:ext cx="149352" cy="4312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75843" y="1205483"/>
            <a:ext cx="9683750" cy="0"/>
          </a:xfrm>
          <a:custGeom>
            <a:avLst/>
            <a:gdLst/>
            <a:ahLst/>
            <a:cxnLst/>
            <a:rect l="l" t="t" r="r" b="b"/>
            <a:pathLst>
              <a:path w="9683750">
                <a:moveTo>
                  <a:pt x="0" y="0"/>
                </a:moveTo>
                <a:lnTo>
                  <a:pt x="9683496" y="0"/>
                </a:lnTo>
              </a:path>
            </a:pathLst>
          </a:custGeom>
          <a:ln w="12700">
            <a:solidFill>
              <a:srgbClr val="43D1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17449" y="176488"/>
            <a:ext cx="3387725" cy="4114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55" dirty="0"/>
              <a:t>Rapid thermal</a:t>
            </a:r>
            <a:r>
              <a:rPr spc="-125" dirty="0"/>
              <a:t> </a:t>
            </a:r>
            <a:r>
              <a:rPr spc="-55" dirty="0"/>
              <a:t>process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77FF6A5-778E-43AB-948B-5C492B5445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1800" y="0"/>
            <a:ext cx="1600201" cy="9144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23163" y="784352"/>
            <a:ext cx="10009505" cy="24493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0" spc="-30" dirty="0">
                <a:latin typeface="Microsoft JhengHei Light"/>
                <a:cs typeface="Microsoft JhengHei Light"/>
              </a:rPr>
              <a:t>RTP </a:t>
            </a:r>
            <a:r>
              <a:rPr sz="2400" b="0" dirty="0">
                <a:latin typeface="Microsoft JhengHei Light"/>
                <a:cs typeface="Microsoft JhengHei Light"/>
              </a:rPr>
              <a:t>– </a:t>
            </a:r>
            <a:r>
              <a:rPr sz="2400" b="0" spc="-15" dirty="0">
                <a:latin typeface="Microsoft JhengHei Light"/>
                <a:cs typeface="Microsoft JhengHei Light"/>
              </a:rPr>
              <a:t>Hardware</a:t>
            </a:r>
            <a:r>
              <a:rPr sz="2400" b="0" spc="70" dirty="0">
                <a:latin typeface="Microsoft JhengHei Light"/>
                <a:cs typeface="Microsoft JhengHei Light"/>
              </a:rPr>
              <a:t> </a:t>
            </a:r>
            <a:r>
              <a:rPr sz="2400" b="0" spc="-5" dirty="0">
                <a:latin typeface="Microsoft JhengHei Light"/>
                <a:cs typeface="Microsoft JhengHei Light"/>
              </a:rPr>
              <a:t>introduction</a:t>
            </a:r>
            <a:endParaRPr sz="2400" dirty="0">
              <a:latin typeface="Microsoft JhengHei Light"/>
              <a:cs typeface="Microsoft JhengHei Light"/>
            </a:endParaRPr>
          </a:p>
          <a:p>
            <a:pPr>
              <a:lnSpc>
                <a:spcPct val="100000"/>
              </a:lnSpc>
              <a:spcBef>
                <a:spcPts val="65"/>
              </a:spcBef>
            </a:pPr>
            <a:endParaRPr sz="2250" dirty="0">
              <a:latin typeface="Microsoft JhengHei Light"/>
              <a:cs typeface="Microsoft JhengHei Light"/>
            </a:endParaRPr>
          </a:p>
          <a:p>
            <a:pPr marL="1700530">
              <a:lnSpc>
                <a:spcPct val="100000"/>
              </a:lnSpc>
              <a:spcBef>
                <a:spcPts val="5"/>
              </a:spcBef>
              <a:tabLst>
                <a:tab pos="2157730" algn="l"/>
              </a:tabLst>
            </a:pPr>
            <a:r>
              <a:rPr sz="2400" dirty="0">
                <a:latin typeface="宋体"/>
                <a:cs typeface="宋体"/>
              </a:rPr>
              <a:t>②	</a:t>
            </a:r>
            <a:r>
              <a:rPr sz="2400" dirty="0">
                <a:latin typeface="Times New Roman"/>
                <a:cs typeface="Times New Roman"/>
              </a:rPr>
              <a:t>Mattson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Helios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宋体"/>
                <a:cs typeface="宋体"/>
              </a:rPr>
              <a:t>机台</a:t>
            </a:r>
          </a:p>
          <a:p>
            <a:pPr marL="2767330" indent="-457834">
              <a:lnSpc>
                <a:spcPct val="100000"/>
              </a:lnSpc>
              <a:spcBef>
                <a:spcPts val="610"/>
              </a:spcBef>
              <a:buFont typeface="Times New Roman"/>
              <a:buAutoNum type="alphaLcPeriod"/>
              <a:tabLst>
                <a:tab pos="2767330" algn="l"/>
                <a:tab pos="2767965" algn="l"/>
              </a:tabLst>
            </a:pPr>
            <a:r>
              <a:rPr sz="2400" dirty="0">
                <a:latin typeface="宋体"/>
                <a:cs typeface="宋体"/>
              </a:rPr>
              <a:t>旋转方式：气动控制，</a:t>
            </a:r>
            <a:r>
              <a:rPr sz="2400" dirty="0">
                <a:latin typeface="Times New Roman"/>
                <a:cs typeface="Times New Roman"/>
              </a:rPr>
              <a:t>90rpm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宋体"/>
                <a:cs typeface="宋体"/>
              </a:rPr>
              <a:t>；</a:t>
            </a:r>
          </a:p>
          <a:p>
            <a:pPr marL="2767330" indent="-457834">
              <a:lnSpc>
                <a:spcPct val="100000"/>
              </a:lnSpc>
              <a:spcBef>
                <a:spcPts val="625"/>
              </a:spcBef>
              <a:buFont typeface="Times New Roman"/>
              <a:buAutoNum type="alphaLcPeriod"/>
              <a:tabLst>
                <a:tab pos="2767330" algn="l"/>
                <a:tab pos="2767965" algn="l"/>
              </a:tabLst>
            </a:pPr>
            <a:r>
              <a:rPr sz="2400" dirty="0" err="1">
                <a:latin typeface="宋体"/>
                <a:cs typeface="宋体"/>
              </a:rPr>
              <a:t>测温方式</a:t>
            </a:r>
            <a:r>
              <a:rPr sz="2400" dirty="0">
                <a:latin typeface="宋体"/>
                <a:cs typeface="宋体"/>
              </a:rPr>
              <a:t>：</a:t>
            </a:r>
            <a:r>
              <a:rPr sz="2400" spc="-635" dirty="0">
                <a:latin typeface="宋体"/>
                <a:cs typeface="宋体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pyrometer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宋体"/>
                <a:cs typeface="宋体"/>
              </a:rPr>
              <a:t>；</a:t>
            </a:r>
          </a:p>
          <a:p>
            <a:pPr marL="2767330" indent="-457834">
              <a:lnSpc>
                <a:spcPct val="100000"/>
              </a:lnSpc>
              <a:spcBef>
                <a:spcPts val="615"/>
              </a:spcBef>
              <a:buFont typeface="Times New Roman"/>
              <a:buAutoNum type="alphaLcPeriod"/>
              <a:tabLst>
                <a:tab pos="2767330" algn="l"/>
                <a:tab pos="2767965" algn="l"/>
              </a:tabLst>
            </a:pPr>
            <a:r>
              <a:rPr sz="2400" dirty="0">
                <a:latin typeface="宋体"/>
                <a:cs typeface="宋体"/>
              </a:rPr>
              <a:t>加热方式：双面加热（上下方各</a:t>
            </a:r>
            <a:r>
              <a:rPr sz="2400" spc="5" dirty="0">
                <a:latin typeface="宋体"/>
                <a:cs typeface="宋体"/>
              </a:rPr>
              <a:t>有</a:t>
            </a:r>
            <a:r>
              <a:rPr sz="2400" dirty="0">
                <a:latin typeface="Times New Roman"/>
                <a:cs typeface="Times New Roman"/>
              </a:rPr>
              <a:t>28</a:t>
            </a:r>
            <a:r>
              <a:rPr sz="2400" dirty="0">
                <a:latin typeface="宋体"/>
                <a:cs typeface="宋体"/>
              </a:rPr>
              <a:t>个</a:t>
            </a:r>
            <a:r>
              <a:rPr sz="2400" dirty="0">
                <a:latin typeface="Times New Roman"/>
                <a:cs typeface="Times New Roman"/>
              </a:rPr>
              <a:t>La</a:t>
            </a:r>
            <a:r>
              <a:rPr sz="2400" spc="-20" dirty="0">
                <a:latin typeface="Times New Roman"/>
                <a:cs typeface="Times New Roman"/>
              </a:rPr>
              <a:t>m</a:t>
            </a:r>
            <a:r>
              <a:rPr sz="2400" spc="-5" dirty="0">
                <a:latin typeface="Times New Roman"/>
                <a:cs typeface="Times New Roman"/>
              </a:rPr>
              <a:t>ps</a:t>
            </a:r>
            <a:r>
              <a:rPr sz="2400" dirty="0">
                <a:latin typeface="宋体"/>
                <a:cs typeface="宋体"/>
              </a:rPr>
              <a:t>加热）。</a:t>
            </a:r>
          </a:p>
        </p:txBody>
      </p:sp>
      <p:sp>
        <p:nvSpPr>
          <p:cNvPr id="3" name="object 3"/>
          <p:cNvSpPr/>
          <p:nvPr/>
        </p:nvSpPr>
        <p:spPr>
          <a:xfrm>
            <a:off x="272795" y="774191"/>
            <a:ext cx="149352" cy="4312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75843" y="1205483"/>
            <a:ext cx="9683750" cy="0"/>
          </a:xfrm>
          <a:custGeom>
            <a:avLst/>
            <a:gdLst/>
            <a:ahLst/>
            <a:cxnLst/>
            <a:rect l="l" t="t" r="r" b="b"/>
            <a:pathLst>
              <a:path w="9683750">
                <a:moveTo>
                  <a:pt x="0" y="0"/>
                </a:moveTo>
                <a:lnTo>
                  <a:pt x="9683496" y="0"/>
                </a:lnTo>
              </a:path>
            </a:pathLst>
          </a:custGeom>
          <a:ln w="12700">
            <a:solidFill>
              <a:srgbClr val="43D1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17449" y="176488"/>
            <a:ext cx="3387725" cy="4114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55" dirty="0"/>
              <a:t>Rapid thermal</a:t>
            </a:r>
            <a:r>
              <a:rPr spc="-125" dirty="0"/>
              <a:t> </a:t>
            </a:r>
            <a:r>
              <a:rPr spc="-55" dirty="0"/>
              <a:t>process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13C1724-3B52-4E24-952D-5D698D8705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1800" y="0"/>
            <a:ext cx="1600201" cy="9144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98931" y="1940051"/>
            <a:ext cx="6790944" cy="45110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691628" y="2773679"/>
            <a:ext cx="4267200" cy="27051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23163" y="784352"/>
            <a:ext cx="9495790" cy="9772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0" spc="-30" dirty="0">
                <a:latin typeface="Microsoft JhengHei Light"/>
                <a:cs typeface="Microsoft JhengHei Light"/>
              </a:rPr>
              <a:t>RTP </a:t>
            </a:r>
            <a:r>
              <a:rPr sz="2400" b="0" dirty="0">
                <a:latin typeface="Microsoft JhengHei Light"/>
                <a:cs typeface="Microsoft JhengHei Light"/>
              </a:rPr>
              <a:t>– </a:t>
            </a:r>
            <a:r>
              <a:rPr sz="2400" b="0" spc="-15" dirty="0">
                <a:latin typeface="Microsoft JhengHei Light"/>
                <a:cs typeface="Microsoft JhengHei Light"/>
              </a:rPr>
              <a:t>Hardware</a:t>
            </a:r>
            <a:r>
              <a:rPr sz="2400" b="0" spc="70" dirty="0">
                <a:latin typeface="Microsoft JhengHei Light"/>
                <a:cs typeface="Microsoft JhengHei Light"/>
              </a:rPr>
              <a:t> </a:t>
            </a:r>
            <a:r>
              <a:rPr sz="2400" b="0" spc="-5" dirty="0">
                <a:latin typeface="Microsoft JhengHei Light"/>
                <a:cs typeface="Microsoft JhengHei Light"/>
              </a:rPr>
              <a:t>introduction</a:t>
            </a:r>
            <a:endParaRPr sz="2400">
              <a:latin typeface="Microsoft JhengHei Light"/>
              <a:cs typeface="Microsoft JhengHei Light"/>
            </a:endParaRPr>
          </a:p>
          <a:p>
            <a:pPr marL="502920" indent="-287020">
              <a:lnSpc>
                <a:spcPct val="100000"/>
              </a:lnSpc>
              <a:spcBef>
                <a:spcPts val="1735"/>
              </a:spcBef>
              <a:buFont typeface="Arial"/>
              <a:buChar char="•"/>
              <a:tabLst>
                <a:tab pos="502920" algn="l"/>
                <a:tab pos="503555" algn="l"/>
              </a:tabLst>
            </a:pPr>
            <a:r>
              <a:rPr sz="2400" dirty="0">
                <a:latin typeface="Times New Roman"/>
                <a:cs typeface="Times New Roman"/>
              </a:rPr>
              <a:t>Mattson</a:t>
            </a:r>
            <a:r>
              <a:rPr sz="2400" dirty="0">
                <a:latin typeface="宋体"/>
                <a:cs typeface="宋体"/>
              </a:rPr>
              <a:t>机台：</a:t>
            </a:r>
            <a:r>
              <a:rPr sz="2400" dirty="0">
                <a:latin typeface="Times New Roman"/>
                <a:cs typeface="Times New Roman"/>
              </a:rPr>
              <a:t>Lord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port</a:t>
            </a:r>
            <a:r>
              <a:rPr sz="2400" dirty="0">
                <a:latin typeface="宋体"/>
                <a:cs typeface="宋体"/>
              </a:rPr>
              <a:t>、</a:t>
            </a:r>
            <a:r>
              <a:rPr sz="2400" dirty="0">
                <a:latin typeface="Times New Roman"/>
                <a:cs typeface="Times New Roman"/>
              </a:rPr>
              <a:t>Handler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Module</a:t>
            </a:r>
            <a:r>
              <a:rPr sz="2400" dirty="0">
                <a:latin typeface="宋体"/>
                <a:cs typeface="宋体"/>
              </a:rPr>
              <a:t>、</a:t>
            </a:r>
            <a:r>
              <a:rPr sz="2400" spc="-5" dirty="0">
                <a:latin typeface="Times New Roman"/>
                <a:cs typeface="Times New Roman"/>
              </a:rPr>
              <a:t>Chamber</a:t>
            </a:r>
            <a:r>
              <a:rPr sz="2400" dirty="0">
                <a:latin typeface="宋体"/>
                <a:cs typeface="宋体"/>
              </a:rPr>
              <a:t>、</a:t>
            </a:r>
            <a:r>
              <a:rPr sz="2400" dirty="0">
                <a:latin typeface="Times New Roman"/>
                <a:cs typeface="Times New Roman"/>
              </a:rPr>
              <a:t>Cooling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station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72795" y="774191"/>
            <a:ext cx="149352" cy="4312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75843" y="1205483"/>
            <a:ext cx="9683750" cy="0"/>
          </a:xfrm>
          <a:custGeom>
            <a:avLst/>
            <a:gdLst/>
            <a:ahLst/>
            <a:cxnLst/>
            <a:rect l="l" t="t" r="r" b="b"/>
            <a:pathLst>
              <a:path w="9683750">
                <a:moveTo>
                  <a:pt x="0" y="0"/>
                </a:moveTo>
                <a:lnTo>
                  <a:pt x="9683496" y="0"/>
                </a:lnTo>
              </a:path>
            </a:pathLst>
          </a:custGeom>
          <a:ln w="12700">
            <a:solidFill>
              <a:srgbClr val="43D1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17449" y="176488"/>
            <a:ext cx="3387725" cy="4114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55" dirty="0"/>
              <a:t>Rapid thermal</a:t>
            </a:r>
            <a:r>
              <a:rPr spc="-125" dirty="0"/>
              <a:t> </a:t>
            </a:r>
            <a:r>
              <a:rPr spc="-55" dirty="0"/>
              <a:t>process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C377905-6B82-4FBB-A090-21B7209893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1800" y="0"/>
            <a:ext cx="1600201" cy="9144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705600" y="3733800"/>
            <a:ext cx="4165600" cy="1423670"/>
          </a:xfrm>
          <a:custGeom>
            <a:avLst/>
            <a:gdLst/>
            <a:ahLst/>
            <a:cxnLst/>
            <a:rect l="l" t="t" r="r" b="b"/>
            <a:pathLst>
              <a:path w="4165600" h="1423670">
                <a:moveTo>
                  <a:pt x="0" y="1423416"/>
                </a:moveTo>
                <a:lnTo>
                  <a:pt x="4165092" y="1423416"/>
                </a:lnTo>
                <a:lnTo>
                  <a:pt x="4165092" y="0"/>
                </a:lnTo>
                <a:lnTo>
                  <a:pt x="0" y="0"/>
                </a:lnTo>
                <a:lnTo>
                  <a:pt x="0" y="1423416"/>
                </a:lnTo>
                <a:close/>
              </a:path>
            </a:pathLst>
          </a:custGeom>
          <a:solidFill>
            <a:srgbClr val="CC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705600" y="3733800"/>
            <a:ext cx="4165600" cy="1423670"/>
          </a:xfrm>
          <a:custGeom>
            <a:avLst/>
            <a:gdLst/>
            <a:ahLst/>
            <a:cxnLst/>
            <a:rect l="l" t="t" r="r" b="b"/>
            <a:pathLst>
              <a:path w="4165600" h="1423670">
                <a:moveTo>
                  <a:pt x="0" y="1423416"/>
                </a:moveTo>
                <a:lnTo>
                  <a:pt x="4165092" y="1423416"/>
                </a:lnTo>
                <a:lnTo>
                  <a:pt x="4165092" y="0"/>
                </a:lnTo>
                <a:lnTo>
                  <a:pt x="0" y="0"/>
                </a:lnTo>
                <a:lnTo>
                  <a:pt x="0" y="1423416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16508" y="3733800"/>
            <a:ext cx="4165600" cy="1423670"/>
          </a:xfrm>
          <a:custGeom>
            <a:avLst/>
            <a:gdLst/>
            <a:ahLst/>
            <a:cxnLst/>
            <a:rect l="l" t="t" r="r" b="b"/>
            <a:pathLst>
              <a:path w="4165600" h="1423670">
                <a:moveTo>
                  <a:pt x="0" y="1423416"/>
                </a:moveTo>
                <a:lnTo>
                  <a:pt x="4165091" y="1423416"/>
                </a:lnTo>
                <a:lnTo>
                  <a:pt x="4165091" y="0"/>
                </a:lnTo>
                <a:lnTo>
                  <a:pt x="0" y="0"/>
                </a:lnTo>
                <a:lnTo>
                  <a:pt x="0" y="1423416"/>
                </a:lnTo>
                <a:close/>
              </a:path>
            </a:pathLst>
          </a:custGeom>
          <a:solidFill>
            <a:srgbClr val="CC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705600" y="3124200"/>
            <a:ext cx="1626235" cy="509270"/>
          </a:xfrm>
          <a:custGeom>
            <a:avLst/>
            <a:gdLst/>
            <a:ahLst/>
            <a:cxnLst/>
            <a:rect l="l" t="t" r="r" b="b"/>
            <a:pathLst>
              <a:path w="1626234" h="509270">
                <a:moveTo>
                  <a:pt x="0" y="509016"/>
                </a:moveTo>
                <a:lnTo>
                  <a:pt x="1626107" y="509016"/>
                </a:lnTo>
                <a:lnTo>
                  <a:pt x="1626107" y="0"/>
                </a:lnTo>
                <a:lnTo>
                  <a:pt x="0" y="0"/>
                </a:lnTo>
                <a:lnTo>
                  <a:pt x="0" y="509016"/>
                </a:lnTo>
                <a:close/>
              </a:path>
            </a:pathLst>
          </a:custGeom>
          <a:solidFill>
            <a:srgbClr val="EAEAE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705600" y="3124200"/>
            <a:ext cx="1626235" cy="609600"/>
          </a:xfrm>
          <a:custGeom>
            <a:avLst/>
            <a:gdLst/>
            <a:ahLst/>
            <a:cxnLst/>
            <a:rect l="l" t="t" r="r" b="b"/>
            <a:pathLst>
              <a:path w="1626234" h="609600">
                <a:moveTo>
                  <a:pt x="0" y="609600"/>
                </a:moveTo>
                <a:lnTo>
                  <a:pt x="1626107" y="609600"/>
                </a:lnTo>
                <a:lnTo>
                  <a:pt x="1626107" y="0"/>
                </a:lnTo>
                <a:lnTo>
                  <a:pt x="0" y="0"/>
                </a:lnTo>
                <a:lnTo>
                  <a:pt x="0" y="609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246107" y="3124200"/>
            <a:ext cx="1624965" cy="509270"/>
          </a:xfrm>
          <a:custGeom>
            <a:avLst/>
            <a:gdLst/>
            <a:ahLst/>
            <a:cxnLst/>
            <a:rect l="l" t="t" r="r" b="b"/>
            <a:pathLst>
              <a:path w="1624965" h="509270">
                <a:moveTo>
                  <a:pt x="0" y="509016"/>
                </a:moveTo>
                <a:lnTo>
                  <a:pt x="1624583" y="509016"/>
                </a:lnTo>
                <a:lnTo>
                  <a:pt x="1624583" y="0"/>
                </a:lnTo>
                <a:lnTo>
                  <a:pt x="0" y="0"/>
                </a:lnTo>
                <a:lnTo>
                  <a:pt x="0" y="509016"/>
                </a:lnTo>
                <a:close/>
              </a:path>
            </a:pathLst>
          </a:custGeom>
          <a:solidFill>
            <a:srgbClr val="EAEAE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9246107" y="3124200"/>
            <a:ext cx="1624965" cy="609600"/>
          </a:xfrm>
          <a:custGeom>
            <a:avLst/>
            <a:gdLst/>
            <a:ahLst/>
            <a:cxnLst/>
            <a:rect l="l" t="t" r="r" b="b"/>
            <a:pathLst>
              <a:path w="1624965" h="609600">
                <a:moveTo>
                  <a:pt x="0" y="609600"/>
                </a:moveTo>
                <a:lnTo>
                  <a:pt x="1624583" y="609600"/>
                </a:lnTo>
                <a:lnTo>
                  <a:pt x="1624583" y="0"/>
                </a:lnTo>
                <a:lnTo>
                  <a:pt x="0" y="0"/>
                </a:lnTo>
                <a:lnTo>
                  <a:pt x="0" y="609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1011745" y="3119437"/>
          <a:ext cx="4164965" cy="203301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243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262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09600">
                <a:tc>
                  <a:txBody>
                    <a:bodyPr/>
                    <a:lstStyle/>
                    <a:p>
                      <a:pPr marL="19240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3200" dirty="0">
                          <a:latin typeface="Times New Roman"/>
                          <a:cs typeface="Times New Roman"/>
                        </a:rPr>
                        <a:t>SiO</a:t>
                      </a:r>
                      <a:r>
                        <a:rPr sz="3150" baseline="-21164" dirty="0">
                          <a:latin typeface="Times New Roman"/>
                          <a:cs typeface="Times New Roman"/>
                        </a:rPr>
                        <a:t>2</a:t>
                      </a:r>
                      <a:endParaRPr sz="3150" baseline="-21164">
                        <a:latin typeface="Times New Roman"/>
                        <a:cs typeface="Times New Roman"/>
                      </a:endParaRPr>
                    </a:p>
                  </a:txBody>
                  <a:tcPr marL="0" marR="0" marT="3365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23416"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4400">
                        <a:latin typeface="Times New Roman"/>
                        <a:cs typeface="Times New Roman"/>
                      </a:endParaRPr>
                    </a:p>
                    <a:p>
                      <a:pPr marL="294005">
                        <a:lnSpc>
                          <a:spcPct val="100000"/>
                        </a:lnSpc>
                      </a:pPr>
                      <a:r>
                        <a:rPr sz="3200" spc="-10" dirty="0">
                          <a:latin typeface="Times New Roman"/>
                          <a:cs typeface="Times New Roman"/>
                        </a:rPr>
                        <a:t>Si</a:t>
                      </a: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63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" name="object 10"/>
          <p:cNvSpPr/>
          <p:nvPr/>
        </p:nvSpPr>
        <p:spPr>
          <a:xfrm>
            <a:off x="8331707" y="3633215"/>
            <a:ext cx="914400" cy="508000"/>
          </a:xfrm>
          <a:custGeom>
            <a:avLst/>
            <a:gdLst/>
            <a:ahLst/>
            <a:cxnLst/>
            <a:rect l="l" t="t" r="r" b="b"/>
            <a:pathLst>
              <a:path w="914400" h="508000">
                <a:moveTo>
                  <a:pt x="852677" y="0"/>
                </a:moveTo>
                <a:lnTo>
                  <a:pt x="61722" y="0"/>
                </a:lnTo>
                <a:lnTo>
                  <a:pt x="37665" y="4839"/>
                </a:lnTo>
                <a:lnTo>
                  <a:pt x="18049" y="18049"/>
                </a:lnTo>
                <a:lnTo>
                  <a:pt x="4839" y="37665"/>
                </a:lnTo>
                <a:lnTo>
                  <a:pt x="0" y="61721"/>
                </a:lnTo>
                <a:lnTo>
                  <a:pt x="0" y="445769"/>
                </a:lnTo>
                <a:lnTo>
                  <a:pt x="4839" y="469826"/>
                </a:lnTo>
                <a:lnTo>
                  <a:pt x="18049" y="489442"/>
                </a:lnTo>
                <a:lnTo>
                  <a:pt x="37665" y="502652"/>
                </a:lnTo>
                <a:lnTo>
                  <a:pt x="61722" y="507491"/>
                </a:lnTo>
                <a:lnTo>
                  <a:pt x="852677" y="507491"/>
                </a:lnTo>
                <a:lnTo>
                  <a:pt x="876734" y="502652"/>
                </a:lnTo>
                <a:lnTo>
                  <a:pt x="896350" y="489442"/>
                </a:lnTo>
                <a:lnTo>
                  <a:pt x="909560" y="469826"/>
                </a:lnTo>
                <a:lnTo>
                  <a:pt x="914400" y="445769"/>
                </a:lnTo>
                <a:lnTo>
                  <a:pt x="914400" y="61721"/>
                </a:lnTo>
                <a:lnTo>
                  <a:pt x="909560" y="37665"/>
                </a:lnTo>
                <a:lnTo>
                  <a:pt x="896350" y="18049"/>
                </a:lnTo>
                <a:lnTo>
                  <a:pt x="876734" y="4839"/>
                </a:lnTo>
                <a:lnTo>
                  <a:pt x="852677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705600" y="3633215"/>
            <a:ext cx="4165600" cy="100965"/>
          </a:xfrm>
          <a:custGeom>
            <a:avLst/>
            <a:gdLst/>
            <a:ahLst/>
            <a:cxnLst/>
            <a:rect l="l" t="t" r="r" b="b"/>
            <a:pathLst>
              <a:path w="4165600" h="100964">
                <a:moveTo>
                  <a:pt x="0" y="100583"/>
                </a:moveTo>
                <a:lnTo>
                  <a:pt x="4165092" y="100583"/>
                </a:lnTo>
                <a:lnTo>
                  <a:pt x="4165092" y="0"/>
                </a:lnTo>
                <a:lnTo>
                  <a:pt x="0" y="0"/>
                </a:lnTo>
                <a:lnTo>
                  <a:pt x="0" y="100583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705600" y="3633215"/>
            <a:ext cx="4165600" cy="100965"/>
          </a:xfrm>
          <a:custGeom>
            <a:avLst/>
            <a:gdLst/>
            <a:ahLst/>
            <a:cxnLst/>
            <a:rect l="l" t="t" r="r" b="b"/>
            <a:pathLst>
              <a:path w="4165600" h="100964">
                <a:moveTo>
                  <a:pt x="0" y="100583"/>
                </a:moveTo>
                <a:lnTo>
                  <a:pt x="4165092" y="100583"/>
                </a:lnTo>
                <a:lnTo>
                  <a:pt x="4165092" y="0"/>
                </a:lnTo>
                <a:lnTo>
                  <a:pt x="0" y="0"/>
                </a:lnTo>
                <a:lnTo>
                  <a:pt x="0" y="100583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235707" y="3733800"/>
            <a:ext cx="1727200" cy="407034"/>
          </a:xfrm>
          <a:custGeom>
            <a:avLst/>
            <a:gdLst/>
            <a:ahLst/>
            <a:cxnLst/>
            <a:rect l="l" t="t" r="r" b="b"/>
            <a:pathLst>
              <a:path w="1727200" h="407035">
                <a:moveTo>
                  <a:pt x="1523238" y="0"/>
                </a:moveTo>
                <a:lnTo>
                  <a:pt x="203454" y="0"/>
                </a:lnTo>
                <a:lnTo>
                  <a:pt x="156794" y="5371"/>
                </a:lnTo>
                <a:lnTo>
                  <a:pt x="113966" y="20673"/>
                </a:lnTo>
                <a:lnTo>
                  <a:pt x="76191" y="44686"/>
                </a:lnTo>
                <a:lnTo>
                  <a:pt x="44686" y="76191"/>
                </a:lnTo>
                <a:lnTo>
                  <a:pt x="20673" y="113966"/>
                </a:lnTo>
                <a:lnTo>
                  <a:pt x="5371" y="156794"/>
                </a:lnTo>
                <a:lnTo>
                  <a:pt x="0" y="203454"/>
                </a:lnTo>
                <a:lnTo>
                  <a:pt x="5371" y="250113"/>
                </a:lnTo>
                <a:lnTo>
                  <a:pt x="20673" y="292941"/>
                </a:lnTo>
                <a:lnTo>
                  <a:pt x="44686" y="330716"/>
                </a:lnTo>
                <a:lnTo>
                  <a:pt x="76191" y="362221"/>
                </a:lnTo>
                <a:lnTo>
                  <a:pt x="113966" y="386234"/>
                </a:lnTo>
                <a:lnTo>
                  <a:pt x="156794" y="401536"/>
                </a:lnTo>
                <a:lnTo>
                  <a:pt x="203454" y="406907"/>
                </a:lnTo>
                <a:lnTo>
                  <a:pt x="1523238" y="406907"/>
                </a:lnTo>
                <a:lnTo>
                  <a:pt x="1569897" y="401536"/>
                </a:lnTo>
                <a:lnTo>
                  <a:pt x="1612725" y="386234"/>
                </a:lnTo>
                <a:lnTo>
                  <a:pt x="1650500" y="362221"/>
                </a:lnTo>
                <a:lnTo>
                  <a:pt x="1682005" y="330716"/>
                </a:lnTo>
                <a:lnTo>
                  <a:pt x="1706018" y="292941"/>
                </a:lnTo>
                <a:lnTo>
                  <a:pt x="1721320" y="250113"/>
                </a:lnTo>
                <a:lnTo>
                  <a:pt x="1726692" y="203454"/>
                </a:lnTo>
                <a:lnTo>
                  <a:pt x="1721320" y="156794"/>
                </a:lnTo>
                <a:lnTo>
                  <a:pt x="1706018" y="113966"/>
                </a:lnTo>
                <a:lnTo>
                  <a:pt x="1682005" y="76191"/>
                </a:lnTo>
                <a:lnTo>
                  <a:pt x="1650500" y="44686"/>
                </a:lnTo>
                <a:lnTo>
                  <a:pt x="1612725" y="20673"/>
                </a:lnTo>
                <a:lnTo>
                  <a:pt x="1569897" y="5371"/>
                </a:lnTo>
                <a:lnTo>
                  <a:pt x="1523238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235707" y="3733800"/>
            <a:ext cx="1727200" cy="204470"/>
          </a:xfrm>
          <a:custGeom>
            <a:avLst/>
            <a:gdLst/>
            <a:ahLst/>
            <a:cxnLst/>
            <a:rect l="l" t="t" r="r" b="b"/>
            <a:pathLst>
              <a:path w="1727200" h="204470">
                <a:moveTo>
                  <a:pt x="0" y="204216"/>
                </a:moveTo>
                <a:lnTo>
                  <a:pt x="1726692" y="204216"/>
                </a:lnTo>
                <a:lnTo>
                  <a:pt x="1726692" y="0"/>
                </a:lnTo>
                <a:lnTo>
                  <a:pt x="0" y="0"/>
                </a:lnTo>
                <a:lnTo>
                  <a:pt x="0" y="204216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7217156" y="5177434"/>
            <a:ext cx="272732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latin typeface="Times New Roman"/>
                <a:cs typeface="Times New Roman"/>
              </a:rPr>
              <a:t>Ion</a:t>
            </a:r>
            <a:r>
              <a:rPr sz="3200" spc="-7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implantation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506474" y="5171338"/>
            <a:ext cx="296672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latin typeface="Times New Roman"/>
                <a:cs typeface="Times New Roman"/>
              </a:rPr>
              <a:t>Thermal</a:t>
            </a:r>
            <a:r>
              <a:rPr sz="3200" spc="-95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diffusion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3352800" y="2698495"/>
            <a:ext cx="1630045" cy="1239520"/>
          </a:xfrm>
          <a:custGeom>
            <a:avLst/>
            <a:gdLst/>
            <a:ahLst/>
            <a:cxnLst/>
            <a:rect l="l" t="t" r="r" b="b"/>
            <a:pathLst>
              <a:path w="1630045" h="1239520">
                <a:moveTo>
                  <a:pt x="37719" y="1163065"/>
                </a:moveTo>
                <a:lnTo>
                  <a:pt x="0" y="1239520"/>
                </a:lnTo>
                <a:lnTo>
                  <a:pt x="83692" y="1223771"/>
                </a:lnTo>
                <a:lnTo>
                  <a:pt x="70420" y="1206245"/>
                </a:lnTo>
                <a:lnTo>
                  <a:pt x="54355" y="1206245"/>
                </a:lnTo>
                <a:lnTo>
                  <a:pt x="46736" y="1196085"/>
                </a:lnTo>
                <a:lnTo>
                  <a:pt x="56888" y="1188378"/>
                </a:lnTo>
                <a:lnTo>
                  <a:pt x="37719" y="1163065"/>
                </a:lnTo>
                <a:close/>
              </a:path>
              <a:path w="1630045" h="1239520">
                <a:moveTo>
                  <a:pt x="56888" y="1188378"/>
                </a:moveTo>
                <a:lnTo>
                  <a:pt x="46736" y="1196085"/>
                </a:lnTo>
                <a:lnTo>
                  <a:pt x="54355" y="1206245"/>
                </a:lnTo>
                <a:lnTo>
                  <a:pt x="64555" y="1198502"/>
                </a:lnTo>
                <a:lnTo>
                  <a:pt x="56888" y="1188378"/>
                </a:lnTo>
                <a:close/>
              </a:path>
              <a:path w="1630045" h="1239520">
                <a:moveTo>
                  <a:pt x="64555" y="1198502"/>
                </a:moveTo>
                <a:lnTo>
                  <a:pt x="54355" y="1206245"/>
                </a:lnTo>
                <a:lnTo>
                  <a:pt x="70420" y="1206245"/>
                </a:lnTo>
                <a:lnTo>
                  <a:pt x="64555" y="1198502"/>
                </a:lnTo>
                <a:close/>
              </a:path>
              <a:path w="1630045" h="1239520">
                <a:moveTo>
                  <a:pt x="1622298" y="0"/>
                </a:moveTo>
                <a:lnTo>
                  <a:pt x="56888" y="1188378"/>
                </a:lnTo>
                <a:lnTo>
                  <a:pt x="64555" y="1198502"/>
                </a:lnTo>
                <a:lnTo>
                  <a:pt x="1629917" y="10159"/>
                </a:lnTo>
                <a:lnTo>
                  <a:pt x="162229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245731" y="2698623"/>
            <a:ext cx="1593850" cy="1239520"/>
          </a:xfrm>
          <a:custGeom>
            <a:avLst/>
            <a:gdLst/>
            <a:ahLst/>
            <a:cxnLst/>
            <a:rect l="l" t="t" r="r" b="b"/>
            <a:pathLst>
              <a:path w="1593850" h="1239520">
                <a:moveTo>
                  <a:pt x="1529351" y="1197705"/>
                </a:moveTo>
                <a:lnTo>
                  <a:pt x="1509902" y="1222756"/>
                </a:lnTo>
                <a:lnTo>
                  <a:pt x="1593469" y="1239393"/>
                </a:lnTo>
                <a:lnTo>
                  <a:pt x="1577215" y="1205483"/>
                </a:lnTo>
                <a:lnTo>
                  <a:pt x="1539367" y="1205483"/>
                </a:lnTo>
                <a:lnTo>
                  <a:pt x="1529351" y="1197705"/>
                </a:lnTo>
                <a:close/>
              </a:path>
              <a:path w="1593850" h="1239520">
                <a:moveTo>
                  <a:pt x="1537172" y="1187631"/>
                </a:moveTo>
                <a:lnTo>
                  <a:pt x="1529351" y="1197705"/>
                </a:lnTo>
                <a:lnTo>
                  <a:pt x="1539367" y="1205483"/>
                </a:lnTo>
                <a:lnTo>
                  <a:pt x="1547241" y="1195451"/>
                </a:lnTo>
                <a:lnTo>
                  <a:pt x="1537172" y="1187631"/>
                </a:lnTo>
                <a:close/>
              </a:path>
              <a:path w="1593850" h="1239520">
                <a:moveTo>
                  <a:pt x="1556639" y="1162558"/>
                </a:moveTo>
                <a:lnTo>
                  <a:pt x="1537172" y="1187631"/>
                </a:lnTo>
                <a:lnTo>
                  <a:pt x="1547241" y="1195451"/>
                </a:lnTo>
                <a:lnTo>
                  <a:pt x="1539367" y="1205483"/>
                </a:lnTo>
                <a:lnTo>
                  <a:pt x="1577215" y="1205483"/>
                </a:lnTo>
                <a:lnTo>
                  <a:pt x="1556639" y="1162558"/>
                </a:lnTo>
                <a:close/>
              </a:path>
              <a:path w="1593850" h="1239520">
                <a:moveTo>
                  <a:pt x="7874" y="0"/>
                </a:moveTo>
                <a:lnTo>
                  <a:pt x="0" y="9905"/>
                </a:lnTo>
                <a:lnTo>
                  <a:pt x="1529351" y="1197705"/>
                </a:lnTo>
                <a:lnTo>
                  <a:pt x="1537172" y="1187631"/>
                </a:lnTo>
                <a:lnTo>
                  <a:pt x="787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5001895" y="2138299"/>
            <a:ext cx="3329940" cy="27400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dirty="0">
                <a:latin typeface="Times New Roman"/>
                <a:cs typeface="Times New Roman"/>
              </a:rPr>
              <a:t>Doped</a:t>
            </a:r>
            <a:r>
              <a:rPr sz="3200" spc="-3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region</a:t>
            </a:r>
            <a:endParaRPr sz="3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3550">
              <a:latin typeface="Times New Roman"/>
              <a:cs typeface="Times New Roman"/>
            </a:endParaRPr>
          </a:p>
          <a:p>
            <a:pPr marL="2100580">
              <a:lnSpc>
                <a:spcPct val="100000"/>
              </a:lnSpc>
            </a:pPr>
            <a:r>
              <a:rPr sz="3200" spc="-10" dirty="0">
                <a:latin typeface="Times New Roman"/>
                <a:cs typeface="Times New Roman"/>
              </a:rPr>
              <a:t>PR</a:t>
            </a:r>
            <a:endParaRPr sz="3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5000">
              <a:latin typeface="Times New Roman"/>
              <a:cs typeface="Times New Roman"/>
            </a:endParaRPr>
          </a:p>
          <a:p>
            <a:pPr marL="1998980">
              <a:lnSpc>
                <a:spcPct val="100000"/>
              </a:lnSpc>
              <a:spcBef>
                <a:spcPts val="5"/>
              </a:spcBef>
            </a:pPr>
            <a:r>
              <a:rPr sz="3200" spc="-10" dirty="0">
                <a:latin typeface="Times New Roman"/>
                <a:cs typeface="Times New Roman"/>
              </a:rPr>
              <a:t>Si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272795" y="774191"/>
            <a:ext cx="149352" cy="4312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75843" y="1205483"/>
            <a:ext cx="9683750" cy="0"/>
          </a:xfrm>
          <a:custGeom>
            <a:avLst/>
            <a:gdLst/>
            <a:ahLst/>
            <a:cxnLst/>
            <a:rect l="l" t="t" r="r" b="b"/>
            <a:pathLst>
              <a:path w="9683750">
                <a:moveTo>
                  <a:pt x="0" y="0"/>
                </a:moveTo>
                <a:lnTo>
                  <a:pt x="9683496" y="0"/>
                </a:lnTo>
              </a:path>
            </a:pathLst>
          </a:custGeom>
          <a:ln w="12700">
            <a:solidFill>
              <a:srgbClr val="43D1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117449" y="176488"/>
            <a:ext cx="6339205" cy="99949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500" b="1" i="1" u="sng" spc="-55" dirty="0">
                <a:uFill>
                  <a:solidFill>
                    <a:srgbClr val="000000"/>
                  </a:solidFill>
                </a:uFill>
                <a:latin typeface="华文中宋"/>
                <a:cs typeface="华文中宋"/>
              </a:rPr>
              <a:t>Implantation</a:t>
            </a:r>
            <a:endParaRPr sz="2500">
              <a:latin typeface="华文中宋"/>
              <a:cs typeface="华文中宋"/>
            </a:endParaRPr>
          </a:p>
          <a:p>
            <a:pPr marL="318135">
              <a:lnSpc>
                <a:spcPct val="100000"/>
              </a:lnSpc>
              <a:spcBef>
                <a:spcPts val="1755"/>
              </a:spcBef>
            </a:pPr>
            <a:r>
              <a:rPr sz="2400" b="0" dirty="0">
                <a:latin typeface="Microsoft JhengHei Light"/>
                <a:cs typeface="Microsoft JhengHei Light"/>
              </a:rPr>
              <a:t>Implant – thermal </a:t>
            </a:r>
            <a:r>
              <a:rPr sz="2400" b="0" spc="-5" dirty="0">
                <a:latin typeface="Microsoft JhengHei Light"/>
                <a:cs typeface="Microsoft JhengHei Light"/>
              </a:rPr>
              <a:t>diffusion </a:t>
            </a:r>
            <a:r>
              <a:rPr sz="2400" b="0" spc="-45" dirty="0">
                <a:latin typeface="Microsoft JhengHei Light"/>
                <a:cs typeface="Microsoft JhengHei Light"/>
              </a:rPr>
              <a:t>v.s.</a:t>
            </a:r>
            <a:r>
              <a:rPr sz="2400" b="0" spc="-70" dirty="0">
                <a:latin typeface="Microsoft JhengHei Light"/>
                <a:cs typeface="Microsoft JhengHei Light"/>
              </a:rPr>
              <a:t> </a:t>
            </a:r>
            <a:r>
              <a:rPr sz="2400" b="0" dirty="0">
                <a:latin typeface="Microsoft JhengHei Light"/>
                <a:cs typeface="Microsoft JhengHei Light"/>
              </a:rPr>
              <a:t>implantation</a:t>
            </a:r>
            <a:endParaRPr sz="2400">
              <a:latin typeface="Microsoft JhengHei Light"/>
              <a:cs typeface="Microsoft JhengHei Light"/>
            </a:endParaRP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069C7EB3-132C-4328-AFCD-CB597E7D91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1800" y="0"/>
            <a:ext cx="1600201" cy="9144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849062" y="2363334"/>
            <a:ext cx="1788160" cy="1489710"/>
          </a:xfrm>
          <a:custGeom>
            <a:avLst/>
            <a:gdLst/>
            <a:ahLst/>
            <a:cxnLst/>
            <a:rect l="l" t="t" r="r" b="b"/>
            <a:pathLst>
              <a:path w="1788160" h="1489710">
                <a:moveTo>
                  <a:pt x="498066" y="0"/>
                </a:moveTo>
                <a:lnTo>
                  <a:pt x="454695" y="1472"/>
                </a:lnTo>
                <a:lnTo>
                  <a:pt x="412591" y="5177"/>
                </a:lnTo>
                <a:lnTo>
                  <a:pt x="371863" y="11119"/>
                </a:lnTo>
                <a:lnTo>
                  <a:pt x="332622" y="19303"/>
                </a:lnTo>
                <a:lnTo>
                  <a:pt x="294976" y="29732"/>
                </a:lnTo>
                <a:lnTo>
                  <a:pt x="259034" y="42413"/>
                </a:lnTo>
                <a:lnTo>
                  <a:pt x="192698" y="74543"/>
                </a:lnTo>
                <a:lnTo>
                  <a:pt x="134488" y="115730"/>
                </a:lnTo>
                <a:lnTo>
                  <a:pt x="85275" y="166011"/>
                </a:lnTo>
                <a:lnTo>
                  <a:pt x="46172" y="224988"/>
                </a:lnTo>
                <a:lnTo>
                  <a:pt x="19028" y="289875"/>
                </a:lnTo>
                <a:lnTo>
                  <a:pt x="3762" y="359511"/>
                </a:lnTo>
                <a:lnTo>
                  <a:pt x="0" y="433106"/>
                </a:lnTo>
                <a:lnTo>
                  <a:pt x="2316" y="471142"/>
                </a:lnTo>
                <a:lnTo>
                  <a:pt x="7369" y="509872"/>
                </a:lnTo>
                <a:lnTo>
                  <a:pt x="15112" y="549197"/>
                </a:lnTo>
                <a:lnTo>
                  <a:pt x="25497" y="589019"/>
                </a:lnTo>
                <a:lnTo>
                  <a:pt x="38479" y="629239"/>
                </a:lnTo>
                <a:lnTo>
                  <a:pt x="54011" y="669758"/>
                </a:lnTo>
                <a:lnTo>
                  <a:pt x="72046" y="710478"/>
                </a:lnTo>
                <a:lnTo>
                  <a:pt x="92538" y="751300"/>
                </a:lnTo>
                <a:lnTo>
                  <a:pt x="115439" y="792126"/>
                </a:lnTo>
                <a:lnTo>
                  <a:pt x="140704" y="832856"/>
                </a:lnTo>
                <a:lnTo>
                  <a:pt x="168286" y="873392"/>
                </a:lnTo>
                <a:lnTo>
                  <a:pt x="198138" y="913636"/>
                </a:lnTo>
                <a:lnTo>
                  <a:pt x="230213" y="953488"/>
                </a:lnTo>
                <a:lnTo>
                  <a:pt x="264465" y="992851"/>
                </a:lnTo>
                <a:lnTo>
                  <a:pt x="300847" y="1031625"/>
                </a:lnTo>
                <a:lnTo>
                  <a:pt x="339313" y="1069712"/>
                </a:lnTo>
                <a:lnTo>
                  <a:pt x="379816" y="1107013"/>
                </a:lnTo>
                <a:lnTo>
                  <a:pt x="422310" y="1143430"/>
                </a:lnTo>
                <a:lnTo>
                  <a:pt x="466747" y="1178863"/>
                </a:lnTo>
                <a:lnTo>
                  <a:pt x="513081" y="1213215"/>
                </a:lnTo>
                <a:lnTo>
                  <a:pt x="561266" y="1246387"/>
                </a:lnTo>
                <a:lnTo>
                  <a:pt x="610580" y="1277854"/>
                </a:lnTo>
                <a:lnTo>
                  <a:pt x="660260" y="1307158"/>
                </a:lnTo>
                <a:lnTo>
                  <a:pt x="710198" y="1334293"/>
                </a:lnTo>
                <a:lnTo>
                  <a:pt x="760284" y="1359254"/>
                </a:lnTo>
                <a:lnTo>
                  <a:pt x="810410" y="1382038"/>
                </a:lnTo>
                <a:lnTo>
                  <a:pt x="860466" y="1402640"/>
                </a:lnTo>
                <a:lnTo>
                  <a:pt x="910343" y="1421055"/>
                </a:lnTo>
                <a:lnTo>
                  <a:pt x="959934" y="1437279"/>
                </a:lnTo>
                <a:lnTo>
                  <a:pt x="1009127" y="1451307"/>
                </a:lnTo>
                <a:lnTo>
                  <a:pt x="1057815" y="1463135"/>
                </a:lnTo>
                <a:lnTo>
                  <a:pt x="1105889" y="1472758"/>
                </a:lnTo>
                <a:lnTo>
                  <a:pt x="1153240" y="1480172"/>
                </a:lnTo>
                <a:lnTo>
                  <a:pt x="1199759" y="1485372"/>
                </a:lnTo>
                <a:lnTo>
                  <a:pt x="1245336" y="1488353"/>
                </a:lnTo>
                <a:lnTo>
                  <a:pt x="1289863" y="1489112"/>
                </a:lnTo>
                <a:lnTo>
                  <a:pt x="1333231" y="1487644"/>
                </a:lnTo>
                <a:lnTo>
                  <a:pt x="1375330" y="1483943"/>
                </a:lnTo>
                <a:lnTo>
                  <a:pt x="1416053" y="1478006"/>
                </a:lnTo>
                <a:lnTo>
                  <a:pt x="1455290" y="1469829"/>
                </a:lnTo>
                <a:lnTo>
                  <a:pt x="1492931" y="1459406"/>
                </a:lnTo>
                <a:lnTo>
                  <a:pt x="1528869" y="1446733"/>
                </a:lnTo>
                <a:lnTo>
                  <a:pt x="1595197" y="1414619"/>
                </a:lnTo>
                <a:lnTo>
                  <a:pt x="1653401" y="1373452"/>
                </a:lnTo>
                <a:lnTo>
                  <a:pt x="1702611" y="1323195"/>
                </a:lnTo>
                <a:lnTo>
                  <a:pt x="1741713" y="1264217"/>
                </a:lnTo>
                <a:lnTo>
                  <a:pt x="1768857" y="1199307"/>
                </a:lnTo>
                <a:lnTo>
                  <a:pt x="1784124" y="1129652"/>
                </a:lnTo>
                <a:lnTo>
                  <a:pt x="1787886" y="1056039"/>
                </a:lnTo>
                <a:lnTo>
                  <a:pt x="1785569" y="1017996"/>
                </a:lnTo>
                <a:lnTo>
                  <a:pt x="1780516" y="979260"/>
                </a:lnTo>
                <a:lnTo>
                  <a:pt x="1772774" y="939928"/>
                </a:lnTo>
                <a:lnTo>
                  <a:pt x="1762388" y="900101"/>
                </a:lnTo>
                <a:lnTo>
                  <a:pt x="1749406" y="859877"/>
                </a:lnTo>
                <a:lnTo>
                  <a:pt x="1733874" y="819353"/>
                </a:lnTo>
                <a:lnTo>
                  <a:pt x="1715839" y="778630"/>
                </a:lnTo>
                <a:lnTo>
                  <a:pt x="1695347" y="737805"/>
                </a:lnTo>
                <a:lnTo>
                  <a:pt x="1672446" y="696976"/>
                </a:lnTo>
                <a:lnTo>
                  <a:pt x="1647181" y="656244"/>
                </a:lnTo>
                <a:lnTo>
                  <a:pt x="1619599" y="615706"/>
                </a:lnTo>
                <a:lnTo>
                  <a:pt x="1589747" y="575461"/>
                </a:lnTo>
                <a:lnTo>
                  <a:pt x="1557672" y="535607"/>
                </a:lnTo>
                <a:lnTo>
                  <a:pt x="1523420" y="496243"/>
                </a:lnTo>
                <a:lnTo>
                  <a:pt x="1487038" y="457468"/>
                </a:lnTo>
                <a:lnTo>
                  <a:pt x="1448572" y="419381"/>
                </a:lnTo>
                <a:lnTo>
                  <a:pt x="1408069" y="382079"/>
                </a:lnTo>
                <a:lnTo>
                  <a:pt x="1365575" y="345662"/>
                </a:lnTo>
                <a:lnTo>
                  <a:pt x="1321138" y="310229"/>
                </a:lnTo>
                <a:lnTo>
                  <a:pt x="1274804" y="275877"/>
                </a:lnTo>
                <a:lnTo>
                  <a:pt x="1226619" y="242706"/>
                </a:lnTo>
                <a:lnTo>
                  <a:pt x="1177318" y="211238"/>
                </a:lnTo>
                <a:lnTo>
                  <a:pt x="1127648" y="181934"/>
                </a:lnTo>
                <a:lnTo>
                  <a:pt x="1077719" y="154800"/>
                </a:lnTo>
                <a:lnTo>
                  <a:pt x="1027641" y="129838"/>
                </a:lnTo>
                <a:lnTo>
                  <a:pt x="977521" y="107054"/>
                </a:lnTo>
                <a:lnTo>
                  <a:pt x="927470" y="86453"/>
                </a:lnTo>
                <a:lnTo>
                  <a:pt x="877595" y="68039"/>
                </a:lnTo>
                <a:lnTo>
                  <a:pt x="828007" y="51816"/>
                </a:lnTo>
                <a:lnTo>
                  <a:pt x="778814" y="37789"/>
                </a:lnTo>
                <a:lnTo>
                  <a:pt x="730126" y="25963"/>
                </a:lnTo>
                <a:lnTo>
                  <a:pt x="682051" y="16342"/>
                </a:lnTo>
                <a:lnTo>
                  <a:pt x="634698" y="8930"/>
                </a:lnTo>
                <a:lnTo>
                  <a:pt x="588177" y="3733"/>
                </a:lnTo>
                <a:lnTo>
                  <a:pt x="542597" y="755"/>
                </a:lnTo>
                <a:lnTo>
                  <a:pt x="49806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849062" y="2363334"/>
            <a:ext cx="1788160" cy="1489710"/>
          </a:xfrm>
          <a:custGeom>
            <a:avLst/>
            <a:gdLst/>
            <a:ahLst/>
            <a:cxnLst/>
            <a:rect l="l" t="t" r="r" b="b"/>
            <a:pathLst>
              <a:path w="1788160" h="1489710">
                <a:moveTo>
                  <a:pt x="64315" y="194573"/>
                </a:moveTo>
                <a:lnTo>
                  <a:pt x="108702" y="139732"/>
                </a:lnTo>
                <a:lnTo>
                  <a:pt x="162523" y="94002"/>
                </a:lnTo>
                <a:lnTo>
                  <a:pt x="224905" y="57348"/>
                </a:lnTo>
                <a:lnTo>
                  <a:pt x="294976" y="29732"/>
                </a:lnTo>
                <a:lnTo>
                  <a:pt x="332622" y="19303"/>
                </a:lnTo>
                <a:lnTo>
                  <a:pt x="371863" y="11119"/>
                </a:lnTo>
                <a:lnTo>
                  <a:pt x="412591" y="5177"/>
                </a:lnTo>
                <a:lnTo>
                  <a:pt x="454695" y="1472"/>
                </a:lnTo>
                <a:lnTo>
                  <a:pt x="498066" y="0"/>
                </a:lnTo>
                <a:lnTo>
                  <a:pt x="542597" y="755"/>
                </a:lnTo>
                <a:lnTo>
                  <a:pt x="588177" y="3733"/>
                </a:lnTo>
                <a:lnTo>
                  <a:pt x="634698" y="8930"/>
                </a:lnTo>
                <a:lnTo>
                  <a:pt x="682051" y="16342"/>
                </a:lnTo>
                <a:lnTo>
                  <a:pt x="730126" y="25963"/>
                </a:lnTo>
                <a:lnTo>
                  <a:pt x="778814" y="37789"/>
                </a:lnTo>
                <a:lnTo>
                  <a:pt x="828007" y="51816"/>
                </a:lnTo>
                <a:lnTo>
                  <a:pt x="877595" y="68039"/>
                </a:lnTo>
                <a:lnTo>
                  <a:pt x="927470" y="86453"/>
                </a:lnTo>
                <a:lnTo>
                  <a:pt x="977521" y="107054"/>
                </a:lnTo>
                <a:lnTo>
                  <a:pt x="1027641" y="129838"/>
                </a:lnTo>
                <a:lnTo>
                  <a:pt x="1077719" y="154800"/>
                </a:lnTo>
                <a:lnTo>
                  <a:pt x="1127648" y="181934"/>
                </a:lnTo>
                <a:lnTo>
                  <a:pt x="1177318" y="211238"/>
                </a:lnTo>
                <a:lnTo>
                  <a:pt x="1226619" y="242706"/>
                </a:lnTo>
                <a:lnTo>
                  <a:pt x="1274804" y="275877"/>
                </a:lnTo>
                <a:lnTo>
                  <a:pt x="1321138" y="310229"/>
                </a:lnTo>
                <a:lnTo>
                  <a:pt x="1365575" y="345662"/>
                </a:lnTo>
                <a:lnTo>
                  <a:pt x="1408069" y="382079"/>
                </a:lnTo>
                <a:lnTo>
                  <a:pt x="1448572" y="419381"/>
                </a:lnTo>
                <a:lnTo>
                  <a:pt x="1487038" y="457468"/>
                </a:lnTo>
                <a:lnTo>
                  <a:pt x="1523420" y="496243"/>
                </a:lnTo>
                <a:lnTo>
                  <a:pt x="1557672" y="535607"/>
                </a:lnTo>
                <a:lnTo>
                  <a:pt x="1589747" y="575461"/>
                </a:lnTo>
                <a:lnTo>
                  <a:pt x="1619599" y="615706"/>
                </a:lnTo>
                <a:lnTo>
                  <a:pt x="1647181" y="656244"/>
                </a:lnTo>
                <a:lnTo>
                  <a:pt x="1672446" y="696976"/>
                </a:lnTo>
                <a:lnTo>
                  <a:pt x="1695347" y="737805"/>
                </a:lnTo>
                <a:lnTo>
                  <a:pt x="1715839" y="778630"/>
                </a:lnTo>
                <a:lnTo>
                  <a:pt x="1733874" y="819353"/>
                </a:lnTo>
                <a:lnTo>
                  <a:pt x="1749406" y="859877"/>
                </a:lnTo>
                <a:lnTo>
                  <a:pt x="1762388" y="900101"/>
                </a:lnTo>
                <a:lnTo>
                  <a:pt x="1772774" y="939928"/>
                </a:lnTo>
                <a:lnTo>
                  <a:pt x="1780516" y="979260"/>
                </a:lnTo>
                <a:lnTo>
                  <a:pt x="1785569" y="1017996"/>
                </a:lnTo>
                <a:lnTo>
                  <a:pt x="1787886" y="1056039"/>
                </a:lnTo>
                <a:lnTo>
                  <a:pt x="1787419" y="1093291"/>
                </a:lnTo>
                <a:lnTo>
                  <a:pt x="1777952" y="1165023"/>
                </a:lnTo>
                <a:lnTo>
                  <a:pt x="1756793" y="1232405"/>
                </a:lnTo>
                <a:lnTo>
                  <a:pt x="1723570" y="1294647"/>
                </a:lnTo>
                <a:lnTo>
                  <a:pt x="1679185" y="1349462"/>
                </a:lnTo>
                <a:lnTo>
                  <a:pt x="1625369" y="1395170"/>
                </a:lnTo>
                <a:lnTo>
                  <a:pt x="1562994" y="1431806"/>
                </a:lnTo>
                <a:lnTo>
                  <a:pt x="1492931" y="1459406"/>
                </a:lnTo>
                <a:lnTo>
                  <a:pt x="1455290" y="1469829"/>
                </a:lnTo>
                <a:lnTo>
                  <a:pt x="1416053" y="1478006"/>
                </a:lnTo>
                <a:lnTo>
                  <a:pt x="1375330" y="1483943"/>
                </a:lnTo>
                <a:lnTo>
                  <a:pt x="1333231" y="1487644"/>
                </a:lnTo>
                <a:lnTo>
                  <a:pt x="1289863" y="1489112"/>
                </a:lnTo>
                <a:lnTo>
                  <a:pt x="1245336" y="1488353"/>
                </a:lnTo>
                <a:lnTo>
                  <a:pt x="1199759" y="1485372"/>
                </a:lnTo>
                <a:lnTo>
                  <a:pt x="1153240" y="1480172"/>
                </a:lnTo>
                <a:lnTo>
                  <a:pt x="1105889" y="1472758"/>
                </a:lnTo>
                <a:lnTo>
                  <a:pt x="1057815" y="1463135"/>
                </a:lnTo>
                <a:lnTo>
                  <a:pt x="1009127" y="1451307"/>
                </a:lnTo>
                <a:lnTo>
                  <a:pt x="959934" y="1437279"/>
                </a:lnTo>
                <a:lnTo>
                  <a:pt x="910343" y="1421055"/>
                </a:lnTo>
                <a:lnTo>
                  <a:pt x="860466" y="1402640"/>
                </a:lnTo>
                <a:lnTo>
                  <a:pt x="810410" y="1382038"/>
                </a:lnTo>
                <a:lnTo>
                  <a:pt x="760284" y="1359254"/>
                </a:lnTo>
                <a:lnTo>
                  <a:pt x="710198" y="1334293"/>
                </a:lnTo>
                <a:lnTo>
                  <a:pt x="660260" y="1307158"/>
                </a:lnTo>
                <a:lnTo>
                  <a:pt x="610580" y="1277854"/>
                </a:lnTo>
                <a:lnTo>
                  <a:pt x="561266" y="1246387"/>
                </a:lnTo>
                <a:lnTo>
                  <a:pt x="513081" y="1213215"/>
                </a:lnTo>
                <a:lnTo>
                  <a:pt x="466747" y="1178863"/>
                </a:lnTo>
                <a:lnTo>
                  <a:pt x="422310" y="1143430"/>
                </a:lnTo>
                <a:lnTo>
                  <a:pt x="379816" y="1107013"/>
                </a:lnTo>
                <a:lnTo>
                  <a:pt x="339313" y="1069712"/>
                </a:lnTo>
                <a:lnTo>
                  <a:pt x="300847" y="1031625"/>
                </a:lnTo>
                <a:lnTo>
                  <a:pt x="264465" y="992851"/>
                </a:lnTo>
                <a:lnTo>
                  <a:pt x="230213" y="953488"/>
                </a:lnTo>
                <a:lnTo>
                  <a:pt x="198138" y="913636"/>
                </a:lnTo>
                <a:lnTo>
                  <a:pt x="168286" y="873392"/>
                </a:lnTo>
                <a:lnTo>
                  <a:pt x="140704" y="832856"/>
                </a:lnTo>
                <a:lnTo>
                  <a:pt x="115439" y="792126"/>
                </a:lnTo>
                <a:lnTo>
                  <a:pt x="92538" y="751300"/>
                </a:lnTo>
                <a:lnTo>
                  <a:pt x="72046" y="710478"/>
                </a:lnTo>
                <a:lnTo>
                  <a:pt x="54011" y="669758"/>
                </a:lnTo>
                <a:lnTo>
                  <a:pt x="38479" y="629239"/>
                </a:lnTo>
                <a:lnTo>
                  <a:pt x="25497" y="589019"/>
                </a:lnTo>
                <a:lnTo>
                  <a:pt x="15112" y="549197"/>
                </a:lnTo>
                <a:lnTo>
                  <a:pt x="7369" y="509872"/>
                </a:lnTo>
                <a:lnTo>
                  <a:pt x="2316" y="471142"/>
                </a:lnTo>
                <a:lnTo>
                  <a:pt x="0" y="433106"/>
                </a:lnTo>
                <a:lnTo>
                  <a:pt x="466" y="395863"/>
                </a:lnTo>
                <a:lnTo>
                  <a:pt x="9934" y="324149"/>
                </a:lnTo>
                <a:lnTo>
                  <a:pt x="31092" y="256789"/>
                </a:lnTo>
                <a:lnTo>
                  <a:pt x="64315" y="194573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009837" y="2520128"/>
            <a:ext cx="1466850" cy="1176020"/>
          </a:xfrm>
          <a:custGeom>
            <a:avLst/>
            <a:gdLst/>
            <a:ahLst/>
            <a:cxnLst/>
            <a:rect l="l" t="t" r="r" b="b"/>
            <a:pathLst>
              <a:path w="1466850" h="1176020">
                <a:moveTo>
                  <a:pt x="327971" y="0"/>
                </a:moveTo>
                <a:lnTo>
                  <a:pt x="286197" y="2685"/>
                </a:lnTo>
                <a:lnTo>
                  <a:pt x="246496" y="8252"/>
                </a:lnTo>
                <a:lnTo>
                  <a:pt x="209050" y="16717"/>
                </a:lnTo>
                <a:lnTo>
                  <a:pt x="141645" y="42412"/>
                </a:lnTo>
                <a:lnTo>
                  <a:pt x="85427" y="79908"/>
                </a:lnTo>
                <a:lnTo>
                  <a:pt x="41843" y="129345"/>
                </a:lnTo>
                <a:lnTo>
                  <a:pt x="13251" y="188754"/>
                </a:lnTo>
                <a:lnTo>
                  <a:pt x="580" y="255151"/>
                </a:lnTo>
                <a:lnTo>
                  <a:pt x="0" y="290571"/>
                </a:lnTo>
                <a:lnTo>
                  <a:pt x="3140" y="327258"/>
                </a:lnTo>
                <a:lnTo>
                  <a:pt x="9916" y="365053"/>
                </a:lnTo>
                <a:lnTo>
                  <a:pt x="20240" y="403796"/>
                </a:lnTo>
                <a:lnTo>
                  <a:pt x="34027" y="443326"/>
                </a:lnTo>
                <a:lnTo>
                  <a:pt x="51189" y="483483"/>
                </a:lnTo>
                <a:lnTo>
                  <a:pt x="71641" y="524109"/>
                </a:lnTo>
                <a:lnTo>
                  <a:pt x="95296" y="565042"/>
                </a:lnTo>
                <a:lnTo>
                  <a:pt x="122067" y="606123"/>
                </a:lnTo>
                <a:lnTo>
                  <a:pt x="151869" y="647192"/>
                </a:lnTo>
                <a:lnTo>
                  <a:pt x="184615" y="688089"/>
                </a:lnTo>
                <a:lnTo>
                  <a:pt x="220218" y="728654"/>
                </a:lnTo>
                <a:lnTo>
                  <a:pt x="258593" y="768727"/>
                </a:lnTo>
                <a:lnTo>
                  <a:pt x="299652" y="808148"/>
                </a:lnTo>
                <a:lnTo>
                  <a:pt x="343310" y="846757"/>
                </a:lnTo>
                <a:lnTo>
                  <a:pt x="389480" y="884395"/>
                </a:lnTo>
                <a:lnTo>
                  <a:pt x="438075" y="920901"/>
                </a:lnTo>
                <a:lnTo>
                  <a:pt x="489010" y="956115"/>
                </a:lnTo>
                <a:lnTo>
                  <a:pt x="541269" y="989309"/>
                </a:lnTo>
                <a:lnTo>
                  <a:pt x="593808" y="1019848"/>
                </a:lnTo>
                <a:lnTo>
                  <a:pt x="646447" y="1047715"/>
                </a:lnTo>
                <a:lnTo>
                  <a:pt x="699003" y="1072892"/>
                </a:lnTo>
                <a:lnTo>
                  <a:pt x="751297" y="1095362"/>
                </a:lnTo>
                <a:lnTo>
                  <a:pt x="803146" y="1115107"/>
                </a:lnTo>
                <a:lnTo>
                  <a:pt x="854371" y="1132110"/>
                </a:lnTo>
                <a:lnTo>
                  <a:pt x="904789" y="1146353"/>
                </a:lnTo>
                <a:lnTo>
                  <a:pt x="954221" y="1157819"/>
                </a:lnTo>
                <a:lnTo>
                  <a:pt x="1002484" y="1166490"/>
                </a:lnTo>
                <a:lnTo>
                  <a:pt x="1049398" y="1172348"/>
                </a:lnTo>
                <a:lnTo>
                  <a:pt x="1094781" y="1175377"/>
                </a:lnTo>
                <a:lnTo>
                  <a:pt x="1138454" y="1175558"/>
                </a:lnTo>
                <a:lnTo>
                  <a:pt x="1180234" y="1172874"/>
                </a:lnTo>
                <a:lnTo>
                  <a:pt x="1219940" y="1167308"/>
                </a:lnTo>
                <a:lnTo>
                  <a:pt x="1257392" y="1158841"/>
                </a:lnTo>
                <a:lnTo>
                  <a:pt x="1324808" y="1133138"/>
                </a:lnTo>
                <a:lnTo>
                  <a:pt x="1381033" y="1095623"/>
                </a:lnTo>
                <a:lnTo>
                  <a:pt x="1424619" y="1046158"/>
                </a:lnTo>
                <a:lnTo>
                  <a:pt x="1453209" y="986752"/>
                </a:lnTo>
                <a:lnTo>
                  <a:pt x="1465872" y="920362"/>
                </a:lnTo>
                <a:lnTo>
                  <a:pt x="1466448" y="884947"/>
                </a:lnTo>
                <a:lnTo>
                  <a:pt x="1463302" y="848265"/>
                </a:lnTo>
                <a:lnTo>
                  <a:pt x="1456521" y="810476"/>
                </a:lnTo>
                <a:lnTo>
                  <a:pt x="1446190" y="771740"/>
                </a:lnTo>
                <a:lnTo>
                  <a:pt x="1432398" y="732215"/>
                </a:lnTo>
                <a:lnTo>
                  <a:pt x="1415231" y="692063"/>
                </a:lnTo>
                <a:lnTo>
                  <a:pt x="1394774" y="651442"/>
                </a:lnTo>
                <a:lnTo>
                  <a:pt x="1371116" y="610513"/>
                </a:lnTo>
                <a:lnTo>
                  <a:pt x="1344341" y="569435"/>
                </a:lnTo>
                <a:lnTo>
                  <a:pt x="1314538" y="528367"/>
                </a:lnTo>
                <a:lnTo>
                  <a:pt x="1281792" y="487471"/>
                </a:lnTo>
                <a:lnTo>
                  <a:pt x="1246190" y="446904"/>
                </a:lnTo>
                <a:lnTo>
                  <a:pt x="1207818" y="406828"/>
                </a:lnTo>
                <a:lnTo>
                  <a:pt x="1166764" y="367402"/>
                </a:lnTo>
                <a:lnTo>
                  <a:pt x="1123114" y="328785"/>
                </a:lnTo>
                <a:lnTo>
                  <a:pt x="1076954" y="291137"/>
                </a:lnTo>
                <a:lnTo>
                  <a:pt x="1028371" y="254618"/>
                </a:lnTo>
                <a:lnTo>
                  <a:pt x="977452" y="219388"/>
                </a:lnTo>
                <a:lnTo>
                  <a:pt x="925178" y="186195"/>
                </a:lnTo>
                <a:lnTo>
                  <a:pt x="872626" y="155658"/>
                </a:lnTo>
                <a:lnTo>
                  <a:pt x="819977" y="127795"/>
                </a:lnTo>
                <a:lnTo>
                  <a:pt x="767413" y="102622"/>
                </a:lnTo>
                <a:lnTo>
                  <a:pt x="715114" y="80156"/>
                </a:lnTo>
                <a:lnTo>
                  <a:pt x="663261" y="60417"/>
                </a:lnTo>
                <a:lnTo>
                  <a:pt x="612035" y="43419"/>
                </a:lnTo>
                <a:lnTo>
                  <a:pt x="561617" y="29182"/>
                </a:lnTo>
                <a:lnTo>
                  <a:pt x="512187" y="17722"/>
                </a:lnTo>
                <a:lnTo>
                  <a:pt x="463927" y="9056"/>
                </a:lnTo>
                <a:lnTo>
                  <a:pt x="417017" y="3202"/>
                </a:lnTo>
                <a:lnTo>
                  <a:pt x="371638" y="178"/>
                </a:lnTo>
                <a:lnTo>
                  <a:pt x="32797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009837" y="2520128"/>
            <a:ext cx="1466850" cy="1176020"/>
          </a:xfrm>
          <a:custGeom>
            <a:avLst/>
            <a:gdLst/>
            <a:ahLst/>
            <a:cxnLst/>
            <a:rect l="l" t="t" r="r" b="b"/>
            <a:pathLst>
              <a:path w="1466850" h="1176020">
                <a:moveTo>
                  <a:pt x="41843" y="129345"/>
                </a:moveTo>
                <a:lnTo>
                  <a:pt x="85427" y="79908"/>
                </a:lnTo>
                <a:lnTo>
                  <a:pt x="141645" y="42412"/>
                </a:lnTo>
                <a:lnTo>
                  <a:pt x="209050" y="16717"/>
                </a:lnTo>
                <a:lnTo>
                  <a:pt x="246496" y="8252"/>
                </a:lnTo>
                <a:lnTo>
                  <a:pt x="286197" y="2685"/>
                </a:lnTo>
                <a:lnTo>
                  <a:pt x="327971" y="0"/>
                </a:lnTo>
                <a:lnTo>
                  <a:pt x="371638" y="178"/>
                </a:lnTo>
                <a:lnTo>
                  <a:pt x="417017" y="3202"/>
                </a:lnTo>
                <a:lnTo>
                  <a:pt x="463927" y="9056"/>
                </a:lnTo>
                <a:lnTo>
                  <a:pt x="512187" y="17722"/>
                </a:lnTo>
                <a:lnTo>
                  <a:pt x="561617" y="29182"/>
                </a:lnTo>
                <a:lnTo>
                  <a:pt x="612035" y="43419"/>
                </a:lnTo>
                <a:lnTo>
                  <a:pt x="663261" y="60417"/>
                </a:lnTo>
                <a:lnTo>
                  <a:pt x="715114" y="80156"/>
                </a:lnTo>
                <a:lnTo>
                  <a:pt x="767413" y="102622"/>
                </a:lnTo>
                <a:lnTo>
                  <a:pt x="819977" y="127795"/>
                </a:lnTo>
                <a:lnTo>
                  <a:pt x="872626" y="155658"/>
                </a:lnTo>
                <a:lnTo>
                  <a:pt x="925178" y="186195"/>
                </a:lnTo>
                <a:lnTo>
                  <a:pt x="977452" y="219388"/>
                </a:lnTo>
                <a:lnTo>
                  <a:pt x="1028371" y="254618"/>
                </a:lnTo>
                <a:lnTo>
                  <a:pt x="1076954" y="291137"/>
                </a:lnTo>
                <a:lnTo>
                  <a:pt x="1123114" y="328785"/>
                </a:lnTo>
                <a:lnTo>
                  <a:pt x="1166764" y="367402"/>
                </a:lnTo>
                <a:lnTo>
                  <a:pt x="1207818" y="406828"/>
                </a:lnTo>
                <a:lnTo>
                  <a:pt x="1246190" y="446904"/>
                </a:lnTo>
                <a:lnTo>
                  <a:pt x="1281792" y="487471"/>
                </a:lnTo>
                <a:lnTo>
                  <a:pt x="1314538" y="528367"/>
                </a:lnTo>
                <a:lnTo>
                  <a:pt x="1344341" y="569435"/>
                </a:lnTo>
                <a:lnTo>
                  <a:pt x="1371116" y="610513"/>
                </a:lnTo>
                <a:lnTo>
                  <a:pt x="1394774" y="651442"/>
                </a:lnTo>
                <a:lnTo>
                  <a:pt x="1415231" y="692063"/>
                </a:lnTo>
                <a:lnTo>
                  <a:pt x="1432398" y="732215"/>
                </a:lnTo>
                <a:lnTo>
                  <a:pt x="1446190" y="771740"/>
                </a:lnTo>
                <a:lnTo>
                  <a:pt x="1456521" y="810476"/>
                </a:lnTo>
                <a:lnTo>
                  <a:pt x="1463302" y="848265"/>
                </a:lnTo>
                <a:lnTo>
                  <a:pt x="1466448" y="884947"/>
                </a:lnTo>
                <a:lnTo>
                  <a:pt x="1465872" y="920362"/>
                </a:lnTo>
                <a:lnTo>
                  <a:pt x="1453209" y="986752"/>
                </a:lnTo>
                <a:lnTo>
                  <a:pt x="1424619" y="1046158"/>
                </a:lnTo>
                <a:lnTo>
                  <a:pt x="1381033" y="1095623"/>
                </a:lnTo>
                <a:lnTo>
                  <a:pt x="1324808" y="1133138"/>
                </a:lnTo>
                <a:lnTo>
                  <a:pt x="1257392" y="1158841"/>
                </a:lnTo>
                <a:lnTo>
                  <a:pt x="1219940" y="1167308"/>
                </a:lnTo>
                <a:lnTo>
                  <a:pt x="1180234" y="1172874"/>
                </a:lnTo>
                <a:lnTo>
                  <a:pt x="1138454" y="1175558"/>
                </a:lnTo>
                <a:lnTo>
                  <a:pt x="1094781" y="1175377"/>
                </a:lnTo>
                <a:lnTo>
                  <a:pt x="1049398" y="1172348"/>
                </a:lnTo>
                <a:lnTo>
                  <a:pt x="1002484" y="1166490"/>
                </a:lnTo>
                <a:lnTo>
                  <a:pt x="954221" y="1157819"/>
                </a:lnTo>
                <a:lnTo>
                  <a:pt x="904789" y="1146353"/>
                </a:lnTo>
                <a:lnTo>
                  <a:pt x="854371" y="1132110"/>
                </a:lnTo>
                <a:lnTo>
                  <a:pt x="803146" y="1115107"/>
                </a:lnTo>
                <a:lnTo>
                  <a:pt x="751297" y="1095362"/>
                </a:lnTo>
                <a:lnTo>
                  <a:pt x="699003" y="1072892"/>
                </a:lnTo>
                <a:lnTo>
                  <a:pt x="646447" y="1047715"/>
                </a:lnTo>
                <a:lnTo>
                  <a:pt x="593808" y="1019848"/>
                </a:lnTo>
                <a:lnTo>
                  <a:pt x="541269" y="989309"/>
                </a:lnTo>
                <a:lnTo>
                  <a:pt x="489010" y="956115"/>
                </a:lnTo>
                <a:lnTo>
                  <a:pt x="438075" y="920901"/>
                </a:lnTo>
                <a:lnTo>
                  <a:pt x="389480" y="884395"/>
                </a:lnTo>
                <a:lnTo>
                  <a:pt x="343310" y="846757"/>
                </a:lnTo>
                <a:lnTo>
                  <a:pt x="299652" y="808148"/>
                </a:lnTo>
                <a:lnTo>
                  <a:pt x="258593" y="768727"/>
                </a:lnTo>
                <a:lnTo>
                  <a:pt x="220218" y="728654"/>
                </a:lnTo>
                <a:lnTo>
                  <a:pt x="184615" y="688089"/>
                </a:lnTo>
                <a:lnTo>
                  <a:pt x="151869" y="647192"/>
                </a:lnTo>
                <a:lnTo>
                  <a:pt x="122067" y="606123"/>
                </a:lnTo>
                <a:lnTo>
                  <a:pt x="95296" y="565042"/>
                </a:lnTo>
                <a:lnTo>
                  <a:pt x="71641" y="524109"/>
                </a:lnTo>
                <a:lnTo>
                  <a:pt x="51189" y="483483"/>
                </a:lnTo>
                <a:lnTo>
                  <a:pt x="34027" y="443326"/>
                </a:lnTo>
                <a:lnTo>
                  <a:pt x="20240" y="403796"/>
                </a:lnTo>
                <a:lnTo>
                  <a:pt x="9916" y="365053"/>
                </a:lnTo>
                <a:lnTo>
                  <a:pt x="3140" y="327258"/>
                </a:lnTo>
                <a:lnTo>
                  <a:pt x="0" y="290571"/>
                </a:lnTo>
                <a:lnTo>
                  <a:pt x="580" y="255151"/>
                </a:lnTo>
                <a:lnTo>
                  <a:pt x="4968" y="221159"/>
                </a:lnTo>
                <a:lnTo>
                  <a:pt x="13251" y="188754"/>
                </a:lnTo>
                <a:lnTo>
                  <a:pt x="25514" y="158096"/>
                </a:lnTo>
                <a:lnTo>
                  <a:pt x="41843" y="129345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755648" y="2426207"/>
            <a:ext cx="1329055" cy="802005"/>
          </a:xfrm>
          <a:custGeom>
            <a:avLst/>
            <a:gdLst/>
            <a:ahLst/>
            <a:cxnLst/>
            <a:rect l="l" t="t" r="r" b="b"/>
            <a:pathLst>
              <a:path w="1329055" h="802005">
                <a:moveTo>
                  <a:pt x="0" y="801624"/>
                </a:moveTo>
                <a:lnTo>
                  <a:pt x="1328927" y="801624"/>
                </a:lnTo>
                <a:lnTo>
                  <a:pt x="1328927" y="0"/>
                </a:lnTo>
                <a:lnTo>
                  <a:pt x="0" y="0"/>
                </a:lnTo>
                <a:lnTo>
                  <a:pt x="0" y="801624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257300" y="2506217"/>
            <a:ext cx="333375" cy="0"/>
          </a:xfrm>
          <a:custGeom>
            <a:avLst/>
            <a:gdLst/>
            <a:ahLst/>
            <a:cxnLst/>
            <a:rect l="l" t="t" r="r" b="b"/>
            <a:pathLst>
              <a:path w="333375">
                <a:moveTo>
                  <a:pt x="0" y="0"/>
                </a:moveTo>
                <a:lnTo>
                  <a:pt x="332994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43533" y="2506217"/>
            <a:ext cx="331470" cy="0"/>
          </a:xfrm>
          <a:custGeom>
            <a:avLst/>
            <a:gdLst/>
            <a:ahLst/>
            <a:cxnLst/>
            <a:rect l="l" t="t" r="r" b="b"/>
            <a:pathLst>
              <a:path w="331469">
                <a:moveTo>
                  <a:pt x="0" y="0"/>
                </a:moveTo>
                <a:lnTo>
                  <a:pt x="331469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43533" y="2506217"/>
            <a:ext cx="0" cy="643255"/>
          </a:xfrm>
          <a:custGeom>
            <a:avLst/>
            <a:gdLst/>
            <a:ahLst/>
            <a:cxnLst/>
            <a:rect l="l" t="t" r="r" b="b"/>
            <a:pathLst>
              <a:path h="643255">
                <a:moveTo>
                  <a:pt x="0" y="0"/>
                </a:moveTo>
                <a:lnTo>
                  <a:pt x="0" y="643128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43533" y="3149345"/>
            <a:ext cx="746760" cy="0"/>
          </a:xfrm>
          <a:custGeom>
            <a:avLst/>
            <a:gdLst/>
            <a:ahLst/>
            <a:cxnLst/>
            <a:rect l="l" t="t" r="r" b="b"/>
            <a:pathLst>
              <a:path w="746760">
                <a:moveTo>
                  <a:pt x="0" y="0"/>
                </a:moveTo>
                <a:lnTo>
                  <a:pt x="746760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589532" y="2264664"/>
            <a:ext cx="166370" cy="1125220"/>
          </a:xfrm>
          <a:custGeom>
            <a:avLst/>
            <a:gdLst/>
            <a:ahLst/>
            <a:cxnLst/>
            <a:rect l="l" t="t" r="r" b="b"/>
            <a:pathLst>
              <a:path w="166369" h="1125220">
                <a:moveTo>
                  <a:pt x="0" y="27686"/>
                </a:moveTo>
                <a:lnTo>
                  <a:pt x="2182" y="16930"/>
                </a:lnTo>
                <a:lnTo>
                  <a:pt x="8128" y="8127"/>
                </a:lnTo>
                <a:lnTo>
                  <a:pt x="16930" y="2182"/>
                </a:lnTo>
                <a:lnTo>
                  <a:pt x="27686" y="0"/>
                </a:lnTo>
                <a:lnTo>
                  <a:pt x="138430" y="0"/>
                </a:lnTo>
                <a:lnTo>
                  <a:pt x="149185" y="2182"/>
                </a:lnTo>
                <a:lnTo>
                  <a:pt x="157987" y="8127"/>
                </a:lnTo>
                <a:lnTo>
                  <a:pt x="163933" y="16930"/>
                </a:lnTo>
                <a:lnTo>
                  <a:pt x="166116" y="27686"/>
                </a:lnTo>
                <a:lnTo>
                  <a:pt x="166116" y="1097026"/>
                </a:lnTo>
                <a:lnTo>
                  <a:pt x="163933" y="1107781"/>
                </a:lnTo>
                <a:lnTo>
                  <a:pt x="157987" y="1116584"/>
                </a:lnTo>
                <a:lnTo>
                  <a:pt x="149185" y="1122529"/>
                </a:lnTo>
                <a:lnTo>
                  <a:pt x="138430" y="1124712"/>
                </a:lnTo>
                <a:lnTo>
                  <a:pt x="27686" y="1124712"/>
                </a:lnTo>
                <a:lnTo>
                  <a:pt x="16930" y="1122529"/>
                </a:lnTo>
                <a:lnTo>
                  <a:pt x="8128" y="1116584"/>
                </a:lnTo>
                <a:lnTo>
                  <a:pt x="2182" y="1107781"/>
                </a:lnTo>
                <a:lnTo>
                  <a:pt x="0" y="1097026"/>
                </a:lnTo>
                <a:lnTo>
                  <a:pt x="0" y="27686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925067" y="2586227"/>
            <a:ext cx="582295" cy="481965"/>
          </a:xfrm>
          <a:custGeom>
            <a:avLst/>
            <a:gdLst/>
            <a:ahLst/>
            <a:cxnLst/>
            <a:rect l="l" t="t" r="r" b="b"/>
            <a:pathLst>
              <a:path w="582294" h="481964">
                <a:moveTo>
                  <a:pt x="291084" y="0"/>
                </a:moveTo>
                <a:lnTo>
                  <a:pt x="238762" y="3880"/>
                </a:lnTo>
                <a:lnTo>
                  <a:pt x="189517" y="15066"/>
                </a:lnTo>
                <a:lnTo>
                  <a:pt x="144170" y="32878"/>
                </a:lnTo>
                <a:lnTo>
                  <a:pt x="103544" y="56636"/>
                </a:lnTo>
                <a:lnTo>
                  <a:pt x="68460" y="85659"/>
                </a:lnTo>
                <a:lnTo>
                  <a:pt x="39742" y="119267"/>
                </a:lnTo>
                <a:lnTo>
                  <a:pt x="18211" y="156778"/>
                </a:lnTo>
                <a:lnTo>
                  <a:pt x="4689" y="197513"/>
                </a:lnTo>
                <a:lnTo>
                  <a:pt x="0" y="240792"/>
                </a:lnTo>
                <a:lnTo>
                  <a:pt x="4689" y="284070"/>
                </a:lnTo>
                <a:lnTo>
                  <a:pt x="18211" y="324805"/>
                </a:lnTo>
                <a:lnTo>
                  <a:pt x="39742" y="362316"/>
                </a:lnTo>
                <a:lnTo>
                  <a:pt x="68460" y="395924"/>
                </a:lnTo>
                <a:lnTo>
                  <a:pt x="103544" y="424947"/>
                </a:lnTo>
                <a:lnTo>
                  <a:pt x="144170" y="448705"/>
                </a:lnTo>
                <a:lnTo>
                  <a:pt x="189517" y="466517"/>
                </a:lnTo>
                <a:lnTo>
                  <a:pt x="238762" y="477703"/>
                </a:lnTo>
                <a:lnTo>
                  <a:pt x="291084" y="481584"/>
                </a:lnTo>
                <a:lnTo>
                  <a:pt x="343412" y="477703"/>
                </a:lnTo>
                <a:lnTo>
                  <a:pt x="392661" y="466517"/>
                </a:lnTo>
                <a:lnTo>
                  <a:pt x="438008" y="448705"/>
                </a:lnTo>
                <a:lnTo>
                  <a:pt x="478634" y="424947"/>
                </a:lnTo>
                <a:lnTo>
                  <a:pt x="513715" y="395924"/>
                </a:lnTo>
                <a:lnTo>
                  <a:pt x="542431" y="362316"/>
                </a:lnTo>
                <a:lnTo>
                  <a:pt x="563959" y="324805"/>
                </a:lnTo>
                <a:lnTo>
                  <a:pt x="577478" y="284070"/>
                </a:lnTo>
                <a:lnTo>
                  <a:pt x="582168" y="240792"/>
                </a:lnTo>
                <a:lnTo>
                  <a:pt x="577478" y="197513"/>
                </a:lnTo>
                <a:lnTo>
                  <a:pt x="563959" y="156778"/>
                </a:lnTo>
                <a:lnTo>
                  <a:pt x="542431" y="119267"/>
                </a:lnTo>
                <a:lnTo>
                  <a:pt x="513715" y="85659"/>
                </a:lnTo>
                <a:lnTo>
                  <a:pt x="478634" y="56636"/>
                </a:lnTo>
                <a:lnTo>
                  <a:pt x="438008" y="32878"/>
                </a:lnTo>
                <a:lnTo>
                  <a:pt x="392661" y="15066"/>
                </a:lnTo>
                <a:lnTo>
                  <a:pt x="343412" y="3880"/>
                </a:lnTo>
                <a:lnTo>
                  <a:pt x="291084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604003" y="4494276"/>
            <a:ext cx="1510665" cy="137160"/>
          </a:xfrm>
          <a:custGeom>
            <a:avLst/>
            <a:gdLst/>
            <a:ahLst/>
            <a:cxnLst/>
            <a:rect l="l" t="t" r="r" b="b"/>
            <a:pathLst>
              <a:path w="1510664" h="137160">
                <a:moveTo>
                  <a:pt x="0" y="22860"/>
                </a:moveTo>
                <a:lnTo>
                  <a:pt x="1803" y="13983"/>
                </a:lnTo>
                <a:lnTo>
                  <a:pt x="6715" y="6715"/>
                </a:lnTo>
                <a:lnTo>
                  <a:pt x="13983" y="1803"/>
                </a:lnTo>
                <a:lnTo>
                  <a:pt x="22860" y="0"/>
                </a:lnTo>
                <a:lnTo>
                  <a:pt x="1487424" y="0"/>
                </a:lnTo>
                <a:lnTo>
                  <a:pt x="1496300" y="1803"/>
                </a:lnTo>
                <a:lnTo>
                  <a:pt x="1503568" y="6715"/>
                </a:lnTo>
                <a:lnTo>
                  <a:pt x="1508480" y="13983"/>
                </a:lnTo>
                <a:lnTo>
                  <a:pt x="1510284" y="22860"/>
                </a:lnTo>
                <a:lnTo>
                  <a:pt x="1510284" y="114300"/>
                </a:lnTo>
                <a:lnTo>
                  <a:pt x="1508480" y="123176"/>
                </a:lnTo>
                <a:lnTo>
                  <a:pt x="1503568" y="130444"/>
                </a:lnTo>
                <a:lnTo>
                  <a:pt x="1496300" y="135356"/>
                </a:lnTo>
                <a:lnTo>
                  <a:pt x="1487424" y="137160"/>
                </a:lnTo>
                <a:lnTo>
                  <a:pt x="22860" y="137160"/>
                </a:lnTo>
                <a:lnTo>
                  <a:pt x="13983" y="135356"/>
                </a:lnTo>
                <a:lnTo>
                  <a:pt x="6715" y="130444"/>
                </a:lnTo>
                <a:lnTo>
                  <a:pt x="1803" y="123176"/>
                </a:lnTo>
                <a:lnTo>
                  <a:pt x="0" y="114300"/>
                </a:lnTo>
                <a:lnTo>
                  <a:pt x="0" y="2286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045970" y="2505455"/>
            <a:ext cx="0" cy="241300"/>
          </a:xfrm>
          <a:custGeom>
            <a:avLst/>
            <a:gdLst/>
            <a:ahLst/>
            <a:cxnLst/>
            <a:rect l="l" t="t" r="r" b="b"/>
            <a:pathLst>
              <a:path h="241300">
                <a:moveTo>
                  <a:pt x="0" y="0"/>
                </a:moveTo>
                <a:lnTo>
                  <a:pt x="0" y="240791"/>
                </a:lnTo>
              </a:path>
            </a:pathLst>
          </a:custGeom>
          <a:ln w="8381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004060" y="2505455"/>
            <a:ext cx="83820" cy="241300"/>
          </a:xfrm>
          <a:custGeom>
            <a:avLst/>
            <a:gdLst/>
            <a:ahLst/>
            <a:cxnLst/>
            <a:rect l="l" t="t" r="r" b="b"/>
            <a:pathLst>
              <a:path w="83819" h="241300">
                <a:moveTo>
                  <a:pt x="0" y="240791"/>
                </a:moveTo>
                <a:lnTo>
                  <a:pt x="83819" y="240791"/>
                </a:lnTo>
                <a:lnTo>
                  <a:pt x="83819" y="0"/>
                </a:lnTo>
                <a:lnTo>
                  <a:pt x="0" y="0"/>
                </a:lnTo>
                <a:lnTo>
                  <a:pt x="0" y="240791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045970" y="2907792"/>
            <a:ext cx="0" cy="241300"/>
          </a:xfrm>
          <a:custGeom>
            <a:avLst/>
            <a:gdLst/>
            <a:ahLst/>
            <a:cxnLst/>
            <a:rect l="l" t="t" r="r" b="b"/>
            <a:pathLst>
              <a:path h="241300">
                <a:moveTo>
                  <a:pt x="0" y="0"/>
                </a:moveTo>
                <a:lnTo>
                  <a:pt x="0" y="240791"/>
                </a:lnTo>
              </a:path>
            </a:pathLst>
          </a:custGeom>
          <a:ln w="8381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004060" y="2907792"/>
            <a:ext cx="83820" cy="241300"/>
          </a:xfrm>
          <a:custGeom>
            <a:avLst/>
            <a:gdLst/>
            <a:ahLst/>
            <a:cxnLst/>
            <a:rect l="l" t="t" r="r" b="b"/>
            <a:pathLst>
              <a:path w="83819" h="241300">
                <a:moveTo>
                  <a:pt x="0" y="240791"/>
                </a:moveTo>
                <a:lnTo>
                  <a:pt x="83819" y="240791"/>
                </a:lnTo>
                <a:lnTo>
                  <a:pt x="83819" y="0"/>
                </a:lnTo>
                <a:lnTo>
                  <a:pt x="0" y="0"/>
                </a:lnTo>
                <a:lnTo>
                  <a:pt x="0" y="240791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294382" y="2505455"/>
            <a:ext cx="0" cy="241300"/>
          </a:xfrm>
          <a:custGeom>
            <a:avLst/>
            <a:gdLst/>
            <a:ahLst/>
            <a:cxnLst/>
            <a:rect l="l" t="t" r="r" b="b"/>
            <a:pathLst>
              <a:path h="241300">
                <a:moveTo>
                  <a:pt x="0" y="0"/>
                </a:moveTo>
                <a:lnTo>
                  <a:pt x="0" y="240791"/>
                </a:lnTo>
              </a:path>
            </a:pathLst>
          </a:custGeom>
          <a:ln w="83819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252472" y="2505455"/>
            <a:ext cx="83820" cy="241300"/>
          </a:xfrm>
          <a:custGeom>
            <a:avLst/>
            <a:gdLst/>
            <a:ahLst/>
            <a:cxnLst/>
            <a:rect l="l" t="t" r="r" b="b"/>
            <a:pathLst>
              <a:path w="83819" h="241300">
                <a:moveTo>
                  <a:pt x="0" y="240791"/>
                </a:moveTo>
                <a:lnTo>
                  <a:pt x="83819" y="240791"/>
                </a:lnTo>
                <a:lnTo>
                  <a:pt x="83819" y="0"/>
                </a:lnTo>
                <a:lnTo>
                  <a:pt x="0" y="0"/>
                </a:lnTo>
                <a:lnTo>
                  <a:pt x="0" y="240791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294382" y="2907792"/>
            <a:ext cx="0" cy="241300"/>
          </a:xfrm>
          <a:custGeom>
            <a:avLst/>
            <a:gdLst/>
            <a:ahLst/>
            <a:cxnLst/>
            <a:rect l="l" t="t" r="r" b="b"/>
            <a:pathLst>
              <a:path h="241300">
                <a:moveTo>
                  <a:pt x="0" y="0"/>
                </a:moveTo>
                <a:lnTo>
                  <a:pt x="0" y="240791"/>
                </a:lnTo>
              </a:path>
            </a:pathLst>
          </a:custGeom>
          <a:ln w="83819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252472" y="2907792"/>
            <a:ext cx="83820" cy="241300"/>
          </a:xfrm>
          <a:custGeom>
            <a:avLst/>
            <a:gdLst/>
            <a:ahLst/>
            <a:cxnLst/>
            <a:rect l="l" t="t" r="r" b="b"/>
            <a:pathLst>
              <a:path w="83819" h="241300">
                <a:moveTo>
                  <a:pt x="0" y="240791"/>
                </a:moveTo>
                <a:lnTo>
                  <a:pt x="83819" y="240791"/>
                </a:lnTo>
                <a:lnTo>
                  <a:pt x="83819" y="0"/>
                </a:lnTo>
                <a:lnTo>
                  <a:pt x="0" y="0"/>
                </a:lnTo>
                <a:lnTo>
                  <a:pt x="0" y="240791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543555" y="2505455"/>
            <a:ext cx="0" cy="241300"/>
          </a:xfrm>
          <a:custGeom>
            <a:avLst/>
            <a:gdLst/>
            <a:ahLst/>
            <a:cxnLst/>
            <a:rect l="l" t="t" r="r" b="b"/>
            <a:pathLst>
              <a:path h="241300">
                <a:moveTo>
                  <a:pt x="0" y="0"/>
                </a:moveTo>
                <a:lnTo>
                  <a:pt x="0" y="240791"/>
                </a:lnTo>
              </a:path>
            </a:pathLst>
          </a:custGeom>
          <a:ln w="82295">
            <a:solidFill>
              <a:srgbClr val="E7E6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502407" y="2505455"/>
            <a:ext cx="82550" cy="241300"/>
          </a:xfrm>
          <a:custGeom>
            <a:avLst/>
            <a:gdLst/>
            <a:ahLst/>
            <a:cxnLst/>
            <a:rect l="l" t="t" r="r" b="b"/>
            <a:pathLst>
              <a:path w="82550" h="241300">
                <a:moveTo>
                  <a:pt x="0" y="240791"/>
                </a:moveTo>
                <a:lnTo>
                  <a:pt x="82295" y="240791"/>
                </a:lnTo>
                <a:lnTo>
                  <a:pt x="82295" y="0"/>
                </a:lnTo>
                <a:lnTo>
                  <a:pt x="0" y="0"/>
                </a:lnTo>
                <a:lnTo>
                  <a:pt x="0" y="240791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543555" y="2907792"/>
            <a:ext cx="0" cy="241300"/>
          </a:xfrm>
          <a:custGeom>
            <a:avLst/>
            <a:gdLst/>
            <a:ahLst/>
            <a:cxnLst/>
            <a:rect l="l" t="t" r="r" b="b"/>
            <a:pathLst>
              <a:path h="241300">
                <a:moveTo>
                  <a:pt x="0" y="0"/>
                </a:moveTo>
                <a:lnTo>
                  <a:pt x="0" y="240791"/>
                </a:lnTo>
              </a:path>
            </a:pathLst>
          </a:custGeom>
          <a:ln w="82295">
            <a:solidFill>
              <a:srgbClr val="E7E6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502407" y="2907792"/>
            <a:ext cx="82550" cy="241300"/>
          </a:xfrm>
          <a:custGeom>
            <a:avLst/>
            <a:gdLst/>
            <a:ahLst/>
            <a:cxnLst/>
            <a:rect l="l" t="t" r="r" b="b"/>
            <a:pathLst>
              <a:path w="82550" h="241300">
                <a:moveTo>
                  <a:pt x="0" y="240791"/>
                </a:moveTo>
                <a:lnTo>
                  <a:pt x="82295" y="240791"/>
                </a:lnTo>
                <a:lnTo>
                  <a:pt x="82295" y="0"/>
                </a:lnTo>
                <a:lnTo>
                  <a:pt x="0" y="0"/>
                </a:lnTo>
                <a:lnTo>
                  <a:pt x="0" y="240791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065020" y="3227832"/>
            <a:ext cx="853440" cy="1043940"/>
          </a:xfrm>
          <a:custGeom>
            <a:avLst/>
            <a:gdLst/>
            <a:ahLst/>
            <a:cxnLst/>
            <a:rect l="l" t="t" r="r" b="b"/>
            <a:pathLst>
              <a:path w="853439" h="1043939">
                <a:moveTo>
                  <a:pt x="0" y="1043939"/>
                </a:moveTo>
                <a:lnTo>
                  <a:pt x="853440" y="1043939"/>
                </a:lnTo>
                <a:lnTo>
                  <a:pt x="853440" y="0"/>
                </a:lnTo>
                <a:lnTo>
                  <a:pt x="0" y="0"/>
                </a:lnTo>
                <a:lnTo>
                  <a:pt x="0" y="1043939"/>
                </a:lnTo>
                <a:close/>
              </a:path>
            </a:pathLst>
          </a:custGeom>
          <a:solidFill>
            <a:srgbClr val="0462C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065020" y="3227832"/>
            <a:ext cx="853440" cy="1043940"/>
          </a:xfrm>
          <a:custGeom>
            <a:avLst/>
            <a:gdLst/>
            <a:ahLst/>
            <a:cxnLst/>
            <a:rect l="l" t="t" r="r" b="b"/>
            <a:pathLst>
              <a:path w="853439" h="1043939">
                <a:moveTo>
                  <a:pt x="0" y="1043939"/>
                </a:moveTo>
                <a:lnTo>
                  <a:pt x="853440" y="1043939"/>
                </a:lnTo>
                <a:lnTo>
                  <a:pt x="853440" y="0"/>
                </a:lnTo>
                <a:lnTo>
                  <a:pt x="0" y="0"/>
                </a:lnTo>
                <a:lnTo>
                  <a:pt x="0" y="1043939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084576" y="2586227"/>
            <a:ext cx="2555875" cy="1912620"/>
          </a:xfrm>
          <a:custGeom>
            <a:avLst/>
            <a:gdLst/>
            <a:ahLst/>
            <a:cxnLst/>
            <a:rect l="l" t="t" r="r" b="b"/>
            <a:pathLst>
              <a:path w="2555875" h="1912620">
                <a:moveTo>
                  <a:pt x="0" y="477393"/>
                </a:moveTo>
                <a:lnTo>
                  <a:pt x="663575" y="477393"/>
                </a:lnTo>
                <a:lnTo>
                  <a:pt x="995426" y="477393"/>
                </a:lnTo>
                <a:lnTo>
                  <a:pt x="1244219" y="477393"/>
                </a:lnTo>
                <a:lnTo>
                  <a:pt x="1368678" y="497459"/>
                </a:lnTo>
                <a:lnTo>
                  <a:pt x="1465961" y="537463"/>
                </a:lnTo>
                <a:lnTo>
                  <a:pt x="1590421" y="603250"/>
                </a:lnTo>
                <a:lnTo>
                  <a:pt x="1673352" y="663321"/>
                </a:lnTo>
                <a:lnTo>
                  <a:pt x="1769110" y="763270"/>
                </a:lnTo>
                <a:lnTo>
                  <a:pt x="1873503" y="882014"/>
                </a:lnTo>
                <a:lnTo>
                  <a:pt x="1949323" y="1027811"/>
                </a:lnTo>
                <a:lnTo>
                  <a:pt x="1990852" y="1193546"/>
                </a:lnTo>
                <a:lnTo>
                  <a:pt x="1993646" y="1912620"/>
                </a:lnTo>
                <a:lnTo>
                  <a:pt x="2555748" y="1906905"/>
                </a:lnTo>
                <a:lnTo>
                  <a:pt x="2550033" y="1200785"/>
                </a:lnTo>
                <a:lnTo>
                  <a:pt x="2544318" y="1080643"/>
                </a:lnTo>
                <a:lnTo>
                  <a:pt x="2502789" y="901954"/>
                </a:lnTo>
                <a:lnTo>
                  <a:pt x="2405634" y="716152"/>
                </a:lnTo>
                <a:lnTo>
                  <a:pt x="2274062" y="517525"/>
                </a:lnTo>
                <a:lnTo>
                  <a:pt x="2191004" y="424561"/>
                </a:lnTo>
                <a:lnTo>
                  <a:pt x="2073783" y="318770"/>
                </a:lnTo>
                <a:lnTo>
                  <a:pt x="1886458" y="185800"/>
                </a:lnTo>
                <a:lnTo>
                  <a:pt x="1776349" y="125730"/>
                </a:lnTo>
                <a:lnTo>
                  <a:pt x="1659001" y="80010"/>
                </a:lnTo>
                <a:lnTo>
                  <a:pt x="1493139" y="27177"/>
                </a:lnTo>
                <a:lnTo>
                  <a:pt x="1327277" y="0"/>
                </a:lnTo>
                <a:lnTo>
                  <a:pt x="995426" y="0"/>
                </a:lnTo>
                <a:lnTo>
                  <a:pt x="0" y="0"/>
                </a:lnTo>
                <a:lnTo>
                  <a:pt x="0" y="477393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341119" y="2746248"/>
            <a:ext cx="1908175" cy="161925"/>
          </a:xfrm>
          <a:custGeom>
            <a:avLst/>
            <a:gdLst/>
            <a:ahLst/>
            <a:cxnLst/>
            <a:rect l="l" t="t" r="r" b="b"/>
            <a:pathLst>
              <a:path w="1908175" h="161925">
                <a:moveTo>
                  <a:pt x="0" y="161544"/>
                </a:moveTo>
                <a:lnTo>
                  <a:pt x="1908048" y="161544"/>
                </a:lnTo>
                <a:lnTo>
                  <a:pt x="1908048" y="0"/>
                </a:lnTo>
                <a:lnTo>
                  <a:pt x="0" y="0"/>
                </a:lnTo>
                <a:lnTo>
                  <a:pt x="0" y="161544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238500" y="2746248"/>
            <a:ext cx="2190115" cy="3191510"/>
          </a:xfrm>
          <a:custGeom>
            <a:avLst/>
            <a:gdLst/>
            <a:ahLst/>
            <a:cxnLst/>
            <a:rect l="l" t="t" r="r" b="b"/>
            <a:pathLst>
              <a:path w="2190115" h="3191510">
                <a:moveTo>
                  <a:pt x="1534414" y="139191"/>
                </a:moveTo>
                <a:lnTo>
                  <a:pt x="728217" y="139191"/>
                </a:lnTo>
                <a:lnTo>
                  <a:pt x="992886" y="156972"/>
                </a:lnTo>
                <a:lnTo>
                  <a:pt x="1248917" y="187705"/>
                </a:lnTo>
                <a:lnTo>
                  <a:pt x="1416685" y="241173"/>
                </a:lnTo>
                <a:lnTo>
                  <a:pt x="1591437" y="344677"/>
                </a:lnTo>
                <a:lnTo>
                  <a:pt x="1792097" y="501650"/>
                </a:lnTo>
                <a:lnTo>
                  <a:pt x="1918462" y="671576"/>
                </a:lnTo>
                <a:lnTo>
                  <a:pt x="1987550" y="846327"/>
                </a:lnTo>
                <a:lnTo>
                  <a:pt x="2036064" y="1003300"/>
                </a:lnTo>
                <a:lnTo>
                  <a:pt x="2063750" y="1195958"/>
                </a:lnTo>
                <a:lnTo>
                  <a:pt x="2072386" y="1501775"/>
                </a:lnTo>
                <a:lnTo>
                  <a:pt x="2086228" y="1857756"/>
                </a:lnTo>
                <a:lnTo>
                  <a:pt x="2100072" y="2252599"/>
                </a:lnTo>
                <a:lnTo>
                  <a:pt x="2079244" y="3178314"/>
                </a:lnTo>
                <a:lnTo>
                  <a:pt x="2189988" y="3191255"/>
                </a:lnTo>
                <a:lnTo>
                  <a:pt x="2169287" y="2252599"/>
                </a:lnTo>
                <a:lnTo>
                  <a:pt x="2189988" y="1831847"/>
                </a:lnTo>
                <a:lnTo>
                  <a:pt x="2189988" y="1191006"/>
                </a:lnTo>
                <a:lnTo>
                  <a:pt x="2183129" y="1003300"/>
                </a:lnTo>
                <a:lnTo>
                  <a:pt x="2169287" y="906271"/>
                </a:lnTo>
                <a:lnTo>
                  <a:pt x="2134616" y="755776"/>
                </a:lnTo>
                <a:lnTo>
                  <a:pt x="2077592" y="623062"/>
                </a:lnTo>
                <a:lnTo>
                  <a:pt x="2022221" y="525906"/>
                </a:lnTo>
                <a:lnTo>
                  <a:pt x="1904619" y="393191"/>
                </a:lnTo>
                <a:lnTo>
                  <a:pt x="1743710" y="260603"/>
                </a:lnTo>
                <a:lnTo>
                  <a:pt x="1534414" y="139191"/>
                </a:lnTo>
                <a:close/>
              </a:path>
              <a:path w="2190115" h="3191510">
                <a:moveTo>
                  <a:pt x="845947" y="0"/>
                </a:moveTo>
                <a:lnTo>
                  <a:pt x="10413" y="0"/>
                </a:lnTo>
                <a:lnTo>
                  <a:pt x="0" y="80899"/>
                </a:lnTo>
                <a:lnTo>
                  <a:pt x="10413" y="145668"/>
                </a:lnTo>
                <a:lnTo>
                  <a:pt x="1534414" y="139191"/>
                </a:lnTo>
                <a:lnTo>
                  <a:pt x="1361439" y="59816"/>
                </a:lnTo>
                <a:lnTo>
                  <a:pt x="1117473" y="11302"/>
                </a:lnTo>
                <a:lnTo>
                  <a:pt x="845947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839967" y="4837176"/>
            <a:ext cx="1080770" cy="756285"/>
          </a:xfrm>
          <a:custGeom>
            <a:avLst/>
            <a:gdLst/>
            <a:ahLst/>
            <a:cxnLst/>
            <a:rect l="l" t="t" r="r" b="b"/>
            <a:pathLst>
              <a:path w="1080770" h="756285">
                <a:moveTo>
                  <a:pt x="0" y="755904"/>
                </a:moveTo>
                <a:lnTo>
                  <a:pt x="1080515" y="755904"/>
                </a:lnTo>
                <a:lnTo>
                  <a:pt x="1080515" y="0"/>
                </a:lnTo>
                <a:lnTo>
                  <a:pt x="0" y="0"/>
                </a:lnTo>
                <a:lnTo>
                  <a:pt x="0" y="755904"/>
                </a:lnTo>
                <a:close/>
              </a:path>
            </a:pathLst>
          </a:custGeom>
          <a:solidFill>
            <a:srgbClr val="0462C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839967" y="4837176"/>
            <a:ext cx="1080770" cy="756285"/>
          </a:xfrm>
          <a:custGeom>
            <a:avLst/>
            <a:gdLst/>
            <a:ahLst/>
            <a:cxnLst/>
            <a:rect l="l" t="t" r="r" b="b"/>
            <a:pathLst>
              <a:path w="1080770" h="756285">
                <a:moveTo>
                  <a:pt x="0" y="755904"/>
                </a:moveTo>
                <a:lnTo>
                  <a:pt x="1080515" y="755904"/>
                </a:lnTo>
                <a:lnTo>
                  <a:pt x="1080515" y="0"/>
                </a:lnTo>
                <a:lnTo>
                  <a:pt x="0" y="0"/>
                </a:lnTo>
                <a:lnTo>
                  <a:pt x="0" y="755904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136903" y="2907792"/>
            <a:ext cx="76200" cy="641985"/>
          </a:xfrm>
          <a:custGeom>
            <a:avLst/>
            <a:gdLst/>
            <a:ahLst/>
            <a:cxnLst/>
            <a:rect l="l" t="t" r="r" b="b"/>
            <a:pathLst>
              <a:path w="76200" h="641985">
                <a:moveTo>
                  <a:pt x="44450" y="63500"/>
                </a:moveTo>
                <a:lnTo>
                  <a:pt x="31750" y="63500"/>
                </a:lnTo>
                <a:lnTo>
                  <a:pt x="31750" y="641604"/>
                </a:lnTo>
                <a:lnTo>
                  <a:pt x="44450" y="641604"/>
                </a:lnTo>
                <a:lnTo>
                  <a:pt x="44450" y="63500"/>
                </a:lnTo>
                <a:close/>
              </a:path>
              <a:path w="76200" h="641985">
                <a:moveTo>
                  <a:pt x="38100" y="0"/>
                </a:moveTo>
                <a:lnTo>
                  <a:pt x="0" y="76200"/>
                </a:lnTo>
                <a:lnTo>
                  <a:pt x="31750" y="76200"/>
                </a:lnTo>
                <a:lnTo>
                  <a:pt x="31750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641985">
                <a:moveTo>
                  <a:pt x="69850" y="63500"/>
                </a:moveTo>
                <a:lnTo>
                  <a:pt x="44450" y="63500"/>
                </a:lnTo>
                <a:lnTo>
                  <a:pt x="44450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838911" y="3493973"/>
            <a:ext cx="779145" cy="6762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100" spc="15" dirty="0">
                <a:latin typeface="Times New Roman"/>
                <a:cs typeface="Times New Roman"/>
              </a:rPr>
              <a:t>Ion</a:t>
            </a:r>
            <a:endParaRPr sz="21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2100" spc="15" dirty="0">
                <a:latin typeface="Times New Roman"/>
                <a:cs typeface="Times New Roman"/>
              </a:rPr>
              <a:t>Source</a:t>
            </a:r>
            <a:endParaRPr sz="2100">
              <a:latin typeface="Times New Roman"/>
              <a:cs typeface="Times New Roman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2997200" y="3332734"/>
            <a:ext cx="915035" cy="67564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100" spc="-210" dirty="0">
                <a:latin typeface="Times New Roman"/>
                <a:cs typeface="Times New Roman"/>
              </a:rPr>
              <a:t>V</a:t>
            </a:r>
            <a:r>
              <a:rPr sz="2100" spc="15" dirty="0">
                <a:latin typeface="Times New Roman"/>
                <a:cs typeface="Times New Roman"/>
              </a:rPr>
              <a:t>acuum</a:t>
            </a:r>
            <a:endParaRPr sz="21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2100" spc="10" dirty="0">
                <a:latin typeface="Times New Roman"/>
                <a:cs typeface="Times New Roman"/>
              </a:rPr>
              <a:t>Pump</a:t>
            </a:r>
            <a:endParaRPr sz="2100">
              <a:latin typeface="Times New Roman"/>
              <a:cs typeface="Times New Roman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3995928" y="6016752"/>
            <a:ext cx="2738755" cy="160020"/>
          </a:xfrm>
          <a:custGeom>
            <a:avLst/>
            <a:gdLst/>
            <a:ahLst/>
            <a:cxnLst/>
            <a:rect l="l" t="t" r="r" b="b"/>
            <a:pathLst>
              <a:path w="2738754" h="160020">
                <a:moveTo>
                  <a:pt x="0" y="160020"/>
                </a:moveTo>
                <a:lnTo>
                  <a:pt x="2738628" y="160020"/>
                </a:lnTo>
                <a:lnTo>
                  <a:pt x="2738628" y="0"/>
                </a:lnTo>
                <a:lnTo>
                  <a:pt x="0" y="0"/>
                </a:lnTo>
                <a:lnTo>
                  <a:pt x="0" y="160020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4162044" y="5977128"/>
            <a:ext cx="414655" cy="0"/>
          </a:xfrm>
          <a:custGeom>
            <a:avLst/>
            <a:gdLst/>
            <a:ahLst/>
            <a:cxnLst/>
            <a:rect l="l" t="t" r="r" b="b"/>
            <a:pathLst>
              <a:path w="414654">
                <a:moveTo>
                  <a:pt x="0" y="0"/>
                </a:moveTo>
                <a:lnTo>
                  <a:pt x="414527" y="0"/>
                </a:lnTo>
              </a:path>
            </a:pathLst>
          </a:custGeom>
          <a:ln w="7924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4162044" y="5937503"/>
            <a:ext cx="414655" cy="79375"/>
          </a:xfrm>
          <a:custGeom>
            <a:avLst/>
            <a:gdLst/>
            <a:ahLst/>
            <a:cxnLst/>
            <a:rect l="l" t="t" r="r" b="b"/>
            <a:pathLst>
              <a:path w="414654" h="79375">
                <a:moveTo>
                  <a:pt x="0" y="79248"/>
                </a:moveTo>
                <a:lnTo>
                  <a:pt x="414527" y="79248"/>
                </a:lnTo>
                <a:lnTo>
                  <a:pt x="414527" y="0"/>
                </a:lnTo>
                <a:lnTo>
                  <a:pt x="0" y="0"/>
                </a:lnTo>
                <a:lnTo>
                  <a:pt x="0" y="79248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5157215" y="5977128"/>
            <a:ext cx="416559" cy="0"/>
          </a:xfrm>
          <a:custGeom>
            <a:avLst/>
            <a:gdLst/>
            <a:ahLst/>
            <a:cxnLst/>
            <a:rect l="l" t="t" r="r" b="b"/>
            <a:pathLst>
              <a:path w="416560">
                <a:moveTo>
                  <a:pt x="0" y="0"/>
                </a:moveTo>
                <a:lnTo>
                  <a:pt x="416051" y="0"/>
                </a:lnTo>
              </a:path>
            </a:pathLst>
          </a:custGeom>
          <a:ln w="7924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5157215" y="5937503"/>
            <a:ext cx="416559" cy="79375"/>
          </a:xfrm>
          <a:custGeom>
            <a:avLst/>
            <a:gdLst/>
            <a:ahLst/>
            <a:cxnLst/>
            <a:rect l="l" t="t" r="r" b="b"/>
            <a:pathLst>
              <a:path w="416560" h="79375">
                <a:moveTo>
                  <a:pt x="0" y="79248"/>
                </a:moveTo>
                <a:lnTo>
                  <a:pt x="416051" y="79248"/>
                </a:lnTo>
                <a:lnTo>
                  <a:pt x="416051" y="0"/>
                </a:lnTo>
                <a:lnTo>
                  <a:pt x="0" y="0"/>
                </a:lnTo>
                <a:lnTo>
                  <a:pt x="0" y="79248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6153911" y="5977128"/>
            <a:ext cx="416559" cy="0"/>
          </a:xfrm>
          <a:custGeom>
            <a:avLst/>
            <a:gdLst/>
            <a:ahLst/>
            <a:cxnLst/>
            <a:rect l="l" t="t" r="r" b="b"/>
            <a:pathLst>
              <a:path w="416559">
                <a:moveTo>
                  <a:pt x="0" y="0"/>
                </a:moveTo>
                <a:lnTo>
                  <a:pt x="416052" y="0"/>
                </a:lnTo>
              </a:path>
            </a:pathLst>
          </a:custGeom>
          <a:ln w="7924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6153911" y="5937503"/>
            <a:ext cx="416559" cy="79375"/>
          </a:xfrm>
          <a:custGeom>
            <a:avLst/>
            <a:gdLst/>
            <a:ahLst/>
            <a:cxnLst/>
            <a:rect l="l" t="t" r="r" b="b"/>
            <a:pathLst>
              <a:path w="416559" h="79375">
                <a:moveTo>
                  <a:pt x="0" y="79248"/>
                </a:moveTo>
                <a:lnTo>
                  <a:pt x="416052" y="79248"/>
                </a:lnTo>
                <a:lnTo>
                  <a:pt x="416052" y="0"/>
                </a:lnTo>
                <a:lnTo>
                  <a:pt x="0" y="0"/>
                </a:lnTo>
                <a:lnTo>
                  <a:pt x="0" y="79248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5655564" y="5977128"/>
            <a:ext cx="414655" cy="0"/>
          </a:xfrm>
          <a:custGeom>
            <a:avLst/>
            <a:gdLst/>
            <a:ahLst/>
            <a:cxnLst/>
            <a:rect l="l" t="t" r="r" b="b"/>
            <a:pathLst>
              <a:path w="414654">
                <a:moveTo>
                  <a:pt x="0" y="0"/>
                </a:moveTo>
                <a:lnTo>
                  <a:pt x="414527" y="0"/>
                </a:lnTo>
              </a:path>
            </a:pathLst>
          </a:custGeom>
          <a:ln w="7924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5655564" y="5937503"/>
            <a:ext cx="414655" cy="79375"/>
          </a:xfrm>
          <a:custGeom>
            <a:avLst/>
            <a:gdLst/>
            <a:ahLst/>
            <a:cxnLst/>
            <a:rect l="l" t="t" r="r" b="b"/>
            <a:pathLst>
              <a:path w="414654" h="79375">
                <a:moveTo>
                  <a:pt x="0" y="79248"/>
                </a:moveTo>
                <a:lnTo>
                  <a:pt x="414527" y="79248"/>
                </a:lnTo>
                <a:lnTo>
                  <a:pt x="414527" y="0"/>
                </a:lnTo>
                <a:lnTo>
                  <a:pt x="0" y="0"/>
                </a:lnTo>
                <a:lnTo>
                  <a:pt x="0" y="79248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4660391" y="5977128"/>
            <a:ext cx="414655" cy="0"/>
          </a:xfrm>
          <a:custGeom>
            <a:avLst/>
            <a:gdLst/>
            <a:ahLst/>
            <a:cxnLst/>
            <a:rect l="l" t="t" r="r" b="b"/>
            <a:pathLst>
              <a:path w="414654">
                <a:moveTo>
                  <a:pt x="0" y="0"/>
                </a:moveTo>
                <a:lnTo>
                  <a:pt x="414527" y="0"/>
                </a:lnTo>
              </a:path>
            </a:pathLst>
          </a:custGeom>
          <a:ln w="7924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4660391" y="5937503"/>
            <a:ext cx="414655" cy="79375"/>
          </a:xfrm>
          <a:custGeom>
            <a:avLst/>
            <a:gdLst/>
            <a:ahLst/>
            <a:cxnLst/>
            <a:rect l="l" t="t" r="r" b="b"/>
            <a:pathLst>
              <a:path w="414654" h="79375">
                <a:moveTo>
                  <a:pt x="0" y="79248"/>
                </a:moveTo>
                <a:lnTo>
                  <a:pt x="414527" y="79248"/>
                </a:lnTo>
                <a:lnTo>
                  <a:pt x="414527" y="0"/>
                </a:lnTo>
                <a:lnTo>
                  <a:pt x="0" y="0"/>
                </a:lnTo>
                <a:lnTo>
                  <a:pt x="0" y="79248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5157215" y="6211823"/>
            <a:ext cx="416559" cy="325120"/>
          </a:xfrm>
          <a:custGeom>
            <a:avLst/>
            <a:gdLst/>
            <a:ahLst/>
            <a:cxnLst/>
            <a:rect l="l" t="t" r="r" b="b"/>
            <a:pathLst>
              <a:path w="416560" h="325120">
                <a:moveTo>
                  <a:pt x="80899" y="0"/>
                </a:moveTo>
                <a:lnTo>
                  <a:pt x="0" y="3340"/>
                </a:lnTo>
                <a:lnTo>
                  <a:pt x="0" y="324611"/>
                </a:lnTo>
                <a:lnTo>
                  <a:pt x="416051" y="324611"/>
                </a:lnTo>
                <a:lnTo>
                  <a:pt x="416051" y="230911"/>
                </a:lnTo>
                <a:lnTo>
                  <a:pt x="80899" y="230911"/>
                </a:lnTo>
                <a:lnTo>
                  <a:pt x="80899" y="0"/>
                </a:lnTo>
                <a:close/>
              </a:path>
              <a:path w="416560" h="325120">
                <a:moveTo>
                  <a:pt x="343788" y="10032"/>
                </a:moveTo>
                <a:lnTo>
                  <a:pt x="343788" y="230911"/>
                </a:lnTo>
                <a:lnTo>
                  <a:pt x="416051" y="230911"/>
                </a:lnTo>
                <a:lnTo>
                  <a:pt x="416051" y="13385"/>
                </a:lnTo>
                <a:lnTo>
                  <a:pt x="343788" y="10032"/>
                </a:lnTo>
                <a:close/>
              </a:path>
            </a:pathLst>
          </a:custGeom>
          <a:solidFill>
            <a:srgbClr val="944F7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5157215" y="6211823"/>
            <a:ext cx="416559" cy="325120"/>
          </a:xfrm>
          <a:custGeom>
            <a:avLst/>
            <a:gdLst/>
            <a:ahLst/>
            <a:cxnLst/>
            <a:rect l="l" t="t" r="r" b="b"/>
            <a:pathLst>
              <a:path w="416560" h="325120">
                <a:moveTo>
                  <a:pt x="0" y="3340"/>
                </a:moveTo>
                <a:lnTo>
                  <a:pt x="80899" y="0"/>
                </a:lnTo>
                <a:lnTo>
                  <a:pt x="80899" y="230911"/>
                </a:lnTo>
                <a:lnTo>
                  <a:pt x="343788" y="230911"/>
                </a:lnTo>
                <a:lnTo>
                  <a:pt x="343788" y="10032"/>
                </a:lnTo>
                <a:lnTo>
                  <a:pt x="416051" y="13385"/>
                </a:lnTo>
                <a:lnTo>
                  <a:pt x="416051" y="324611"/>
                </a:lnTo>
                <a:lnTo>
                  <a:pt x="0" y="324611"/>
                </a:lnTo>
                <a:lnTo>
                  <a:pt x="0" y="334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4992623" y="4956047"/>
            <a:ext cx="330835" cy="0"/>
          </a:xfrm>
          <a:custGeom>
            <a:avLst/>
            <a:gdLst/>
            <a:ahLst/>
            <a:cxnLst/>
            <a:rect l="l" t="t" r="r" b="b"/>
            <a:pathLst>
              <a:path w="330835">
                <a:moveTo>
                  <a:pt x="0" y="0"/>
                </a:moveTo>
                <a:lnTo>
                  <a:pt x="330708" y="0"/>
                </a:lnTo>
              </a:path>
            </a:pathLst>
          </a:custGeom>
          <a:ln w="79248">
            <a:solidFill>
              <a:srgbClr val="FF33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4992623" y="4916423"/>
            <a:ext cx="330835" cy="79375"/>
          </a:xfrm>
          <a:custGeom>
            <a:avLst/>
            <a:gdLst/>
            <a:ahLst/>
            <a:cxnLst/>
            <a:rect l="l" t="t" r="r" b="b"/>
            <a:pathLst>
              <a:path w="330835" h="79375">
                <a:moveTo>
                  <a:pt x="0" y="79248"/>
                </a:moveTo>
                <a:lnTo>
                  <a:pt x="330708" y="79248"/>
                </a:lnTo>
                <a:lnTo>
                  <a:pt x="330708" y="0"/>
                </a:lnTo>
                <a:lnTo>
                  <a:pt x="0" y="0"/>
                </a:lnTo>
                <a:lnTo>
                  <a:pt x="0" y="79248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5407152" y="4956047"/>
            <a:ext cx="330835" cy="0"/>
          </a:xfrm>
          <a:custGeom>
            <a:avLst/>
            <a:gdLst/>
            <a:ahLst/>
            <a:cxnLst/>
            <a:rect l="l" t="t" r="r" b="b"/>
            <a:pathLst>
              <a:path w="330835">
                <a:moveTo>
                  <a:pt x="0" y="0"/>
                </a:moveTo>
                <a:lnTo>
                  <a:pt x="330708" y="0"/>
                </a:lnTo>
              </a:path>
            </a:pathLst>
          </a:custGeom>
          <a:ln w="79248">
            <a:solidFill>
              <a:srgbClr val="FF33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5407152" y="4916423"/>
            <a:ext cx="330835" cy="79375"/>
          </a:xfrm>
          <a:custGeom>
            <a:avLst/>
            <a:gdLst/>
            <a:ahLst/>
            <a:cxnLst/>
            <a:rect l="l" t="t" r="r" b="b"/>
            <a:pathLst>
              <a:path w="330835" h="79375">
                <a:moveTo>
                  <a:pt x="0" y="79248"/>
                </a:moveTo>
                <a:lnTo>
                  <a:pt x="330708" y="79248"/>
                </a:lnTo>
                <a:lnTo>
                  <a:pt x="330708" y="0"/>
                </a:lnTo>
                <a:lnTo>
                  <a:pt x="0" y="0"/>
                </a:lnTo>
                <a:lnTo>
                  <a:pt x="0" y="79248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4992623" y="5153405"/>
            <a:ext cx="330835" cy="0"/>
          </a:xfrm>
          <a:custGeom>
            <a:avLst/>
            <a:gdLst/>
            <a:ahLst/>
            <a:cxnLst/>
            <a:rect l="l" t="t" r="r" b="b"/>
            <a:pathLst>
              <a:path w="330835">
                <a:moveTo>
                  <a:pt x="0" y="0"/>
                </a:moveTo>
                <a:lnTo>
                  <a:pt x="330708" y="0"/>
                </a:lnTo>
              </a:path>
            </a:pathLst>
          </a:custGeom>
          <a:ln w="80772">
            <a:solidFill>
              <a:srgbClr val="E7E6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4992623" y="5113020"/>
            <a:ext cx="330835" cy="81280"/>
          </a:xfrm>
          <a:custGeom>
            <a:avLst/>
            <a:gdLst/>
            <a:ahLst/>
            <a:cxnLst/>
            <a:rect l="l" t="t" r="r" b="b"/>
            <a:pathLst>
              <a:path w="330835" h="81279">
                <a:moveTo>
                  <a:pt x="0" y="80771"/>
                </a:moveTo>
                <a:lnTo>
                  <a:pt x="330708" y="80771"/>
                </a:lnTo>
                <a:lnTo>
                  <a:pt x="330708" y="0"/>
                </a:lnTo>
                <a:lnTo>
                  <a:pt x="0" y="0"/>
                </a:lnTo>
                <a:lnTo>
                  <a:pt x="0" y="80771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5407152" y="5153405"/>
            <a:ext cx="330835" cy="0"/>
          </a:xfrm>
          <a:custGeom>
            <a:avLst/>
            <a:gdLst/>
            <a:ahLst/>
            <a:cxnLst/>
            <a:rect l="l" t="t" r="r" b="b"/>
            <a:pathLst>
              <a:path w="330835">
                <a:moveTo>
                  <a:pt x="0" y="0"/>
                </a:moveTo>
                <a:lnTo>
                  <a:pt x="330708" y="0"/>
                </a:lnTo>
              </a:path>
            </a:pathLst>
          </a:custGeom>
          <a:ln w="80772">
            <a:solidFill>
              <a:srgbClr val="E7E6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5407152" y="5113020"/>
            <a:ext cx="330835" cy="81280"/>
          </a:xfrm>
          <a:custGeom>
            <a:avLst/>
            <a:gdLst/>
            <a:ahLst/>
            <a:cxnLst/>
            <a:rect l="l" t="t" r="r" b="b"/>
            <a:pathLst>
              <a:path w="330835" h="81279">
                <a:moveTo>
                  <a:pt x="0" y="80771"/>
                </a:moveTo>
                <a:lnTo>
                  <a:pt x="330708" y="80771"/>
                </a:lnTo>
                <a:lnTo>
                  <a:pt x="330708" y="0"/>
                </a:lnTo>
                <a:lnTo>
                  <a:pt x="0" y="0"/>
                </a:lnTo>
                <a:lnTo>
                  <a:pt x="0" y="80771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5291328" y="2497073"/>
            <a:ext cx="415290" cy="281305"/>
          </a:xfrm>
          <a:custGeom>
            <a:avLst/>
            <a:gdLst/>
            <a:ahLst/>
            <a:cxnLst/>
            <a:rect l="l" t="t" r="r" b="b"/>
            <a:pathLst>
              <a:path w="415289" h="281305">
                <a:moveTo>
                  <a:pt x="42037" y="207137"/>
                </a:moveTo>
                <a:lnTo>
                  <a:pt x="0" y="281177"/>
                </a:lnTo>
                <a:lnTo>
                  <a:pt x="84455" y="270383"/>
                </a:lnTo>
                <a:lnTo>
                  <a:pt x="71508" y="251078"/>
                </a:lnTo>
                <a:lnTo>
                  <a:pt x="56261" y="251078"/>
                </a:lnTo>
                <a:lnTo>
                  <a:pt x="49149" y="240537"/>
                </a:lnTo>
                <a:lnTo>
                  <a:pt x="59695" y="233466"/>
                </a:lnTo>
                <a:lnTo>
                  <a:pt x="42037" y="207137"/>
                </a:lnTo>
                <a:close/>
              </a:path>
              <a:path w="415289" h="281305">
                <a:moveTo>
                  <a:pt x="59695" y="233466"/>
                </a:moveTo>
                <a:lnTo>
                  <a:pt x="49149" y="240537"/>
                </a:lnTo>
                <a:lnTo>
                  <a:pt x="56261" y="251078"/>
                </a:lnTo>
                <a:lnTo>
                  <a:pt x="66780" y="244030"/>
                </a:lnTo>
                <a:lnTo>
                  <a:pt x="59695" y="233466"/>
                </a:lnTo>
                <a:close/>
              </a:path>
              <a:path w="415289" h="281305">
                <a:moveTo>
                  <a:pt x="66780" y="244030"/>
                </a:moveTo>
                <a:lnTo>
                  <a:pt x="56261" y="251078"/>
                </a:lnTo>
                <a:lnTo>
                  <a:pt x="71508" y="251078"/>
                </a:lnTo>
                <a:lnTo>
                  <a:pt x="66780" y="244030"/>
                </a:lnTo>
                <a:close/>
              </a:path>
              <a:path w="415289" h="281305">
                <a:moveTo>
                  <a:pt x="407924" y="0"/>
                </a:moveTo>
                <a:lnTo>
                  <a:pt x="59695" y="233466"/>
                </a:lnTo>
                <a:lnTo>
                  <a:pt x="66780" y="244030"/>
                </a:lnTo>
                <a:lnTo>
                  <a:pt x="415036" y="10667"/>
                </a:lnTo>
                <a:lnTo>
                  <a:pt x="40792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 txBox="1"/>
          <p:nvPr/>
        </p:nvSpPr>
        <p:spPr>
          <a:xfrm>
            <a:off x="5850763" y="1909318"/>
            <a:ext cx="1021080" cy="6762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1499"/>
              </a:lnSpc>
              <a:spcBef>
                <a:spcPts val="95"/>
              </a:spcBef>
            </a:pPr>
            <a:r>
              <a:rPr sz="2100" spc="15" dirty="0">
                <a:latin typeface="Times New Roman"/>
                <a:cs typeface="Times New Roman"/>
              </a:rPr>
              <a:t>Anal</a:t>
            </a:r>
            <a:r>
              <a:rPr sz="2100" spc="20" dirty="0">
                <a:latin typeface="Times New Roman"/>
                <a:cs typeface="Times New Roman"/>
              </a:rPr>
              <a:t>y</a:t>
            </a:r>
            <a:r>
              <a:rPr sz="2100" spc="10" dirty="0">
                <a:latin typeface="Times New Roman"/>
                <a:cs typeface="Times New Roman"/>
              </a:rPr>
              <a:t>zer  </a:t>
            </a:r>
            <a:r>
              <a:rPr sz="2100" spc="15" dirty="0">
                <a:latin typeface="Times New Roman"/>
                <a:cs typeface="Times New Roman"/>
              </a:rPr>
              <a:t>Magnet</a:t>
            </a:r>
            <a:endParaRPr sz="2100">
              <a:latin typeface="Times New Roman"/>
              <a:cs typeface="Times New Roman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1216152" y="2104644"/>
            <a:ext cx="0" cy="481965"/>
          </a:xfrm>
          <a:custGeom>
            <a:avLst/>
            <a:gdLst/>
            <a:ahLst/>
            <a:cxnLst/>
            <a:rect l="l" t="t" r="r" b="b"/>
            <a:pathLst>
              <a:path h="481964">
                <a:moveTo>
                  <a:pt x="0" y="0"/>
                </a:moveTo>
                <a:lnTo>
                  <a:pt x="0" y="481584"/>
                </a:lnTo>
              </a:path>
            </a:pathLst>
          </a:custGeom>
          <a:ln w="82296">
            <a:solidFill>
              <a:srgbClr val="66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1175003" y="2104644"/>
            <a:ext cx="0" cy="401320"/>
          </a:xfrm>
          <a:custGeom>
            <a:avLst/>
            <a:gdLst/>
            <a:ahLst/>
            <a:cxnLst/>
            <a:rect l="l" t="t" r="r" b="b"/>
            <a:pathLst>
              <a:path h="401319">
                <a:moveTo>
                  <a:pt x="0" y="0"/>
                </a:moveTo>
                <a:lnTo>
                  <a:pt x="0" y="400811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1257300" y="2104644"/>
            <a:ext cx="0" cy="401320"/>
          </a:xfrm>
          <a:custGeom>
            <a:avLst/>
            <a:gdLst/>
            <a:ahLst/>
            <a:cxnLst/>
            <a:rect l="l" t="t" r="r" b="b"/>
            <a:pathLst>
              <a:path h="401319">
                <a:moveTo>
                  <a:pt x="0" y="0"/>
                </a:moveTo>
                <a:lnTo>
                  <a:pt x="0" y="400811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5407152" y="3864736"/>
            <a:ext cx="1578610" cy="273685"/>
          </a:xfrm>
          <a:custGeom>
            <a:avLst/>
            <a:gdLst/>
            <a:ahLst/>
            <a:cxnLst/>
            <a:rect l="l" t="t" r="r" b="b"/>
            <a:pathLst>
              <a:path w="1578609" h="273685">
                <a:moveTo>
                  <a:pt x="69596" y="197865"/>
                </a:moveTo>
                <a:lnTo>
                  <a:pt x="0" y="247014"/>
                </a:lnTo>
                <a:lnTo>
                  <a:pt x="81025" y="273176"/>
                </a:lnTo>
                <a:lnTo>
                  <a:pt x="76554" y="243712"/>
                </a:lnTo>
                <a:lnTo>
                  <a:pt x="63753" y="243712"/>
                </a:lnTo>
                <a:lnTo>
                  <a:pt x="61849" y="231139"/>
                </a:lnTo>
                <a:lnTo>
                  <a:pt x="74356" y="229231"/>
                </a:lnTo>
                <a:lnTo>
                  <a:pt x="69596" y="197865"/>
                </a:lnTo>
                <a:close/>
              </a:path>
              <a:path w="1578609" h="273685">
                <a:moveTo>
                  <a:pt x="74356" y="229231"/>
                </a:moveTo>
                <a:lnTo>
                  <a:pt x="61849" y="231139"/>
                </a:lnTo>
                <a:lnTo>
                  <a:pt x="63753" y="243712"/>
                </a:lnTo>
                <a:lnTo>
                  <a:pt x="76264" y="241802"/>
                </a:lnTo>
                <a:lnTo>
                  <a:pt x="74356" y="229231"/>
                </a:lnTo>
                <a:close/>
              </a:path>
              <a:path w="1578609" h="273685">
                <a:moveTo>
                  <a:pt x="76264" y="241802"/>
                </a:moveTo>
                <a:lnTo>
                  <a:pt x="63753" y="243712"/>
                </a:lnTo>
                <a:lnTo>
                  <a:pt x="76554" y="243712"/>
                </a:lnTo>
                <a:lnTo>
                  <a:pt x="76264" y="241802"/>
                </a:lnTo>
                <a:close/>
              </a:path>
              <a:path w="1578609" h="273685">
                <a:moveTo>
                  <a:pt x="1576324" y="0"/>
                </a:moveTo>
                <a:lnTo>
                  <a:pt x="74356" y="229231"/>
                </a:lnTo>
                <a:lnTo>
                  <a:pt x="76264" y="241802"/>
                </a:lnTo>
                <a:lnTo>
                  <a:pt x="1578355" y="12445"/>
                </a:lnTo>
                <a:lnTo>
                  <a:pt x="157632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 txBox="1"/>
          <p:nvPr/>
        </p:nvSpPr>
        <p:spPr>
          <a:xfrm>
            <a:off x="7063867" y="3493973"/>
            <a:ext cx="659130" cy="6762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100" spc="20" dirty="0">
                <a:latin typeface="Times New Roman"/>
                <a:cs typeface="Times New Roman"/>
              </a:rPr>
              <a:t>Beam</a:t>
            </a:r>
            <a:endParaRPr sz="21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2100" spc="15" dirty="0">
                <a:latin typeface="Times New Roman"/>
                <a:cs typeface="Times New Roman"/>
              </a:rPr>
              <a:t>Line</a:t>
            </a:r>
            <a:endParaRPr sz="2100">
              <a:latin typeface="Times New Roman"/>
              <a:cs typeface="Times New Roman"/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4878323" y="5318759"/>
            <a:ext cx="332740" cy="321945"/>
          </a:xfrm>
          <a:custGeom>
            <a:avLst/>
            <a:gdLst/>
            <a:ahLst/>
            <a:cxnLst/>
            <a:rect l="l" t="t" r="r" b="b"/>
            <a:pathLst>
              <a:path w="332739" h="321945">
                <a:moveTo>
                  <a:pt x="0" y="321563"/>
                </a:moveTo>
                <a:lnTo>
                  <a:pt x="332232" y="321563"/>
                </a:lnTo>
                <a:lnTo>
                  <a:pt x="332232" y="0"/>
                </a:lnTo>
                <a:lnTo>
                  <a:pt x="0" y="0"/>
                </a:lnTo>
                <a:lnTo>
                  <a:pt x="0" y="321563"/>
                </a:lnTo>
                <a:close/>
              </a:path>
            </a:pathLst>
          </a:custGeom>
          <a:solidFill>
            <a:srgbClr val="FF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4878323" y="5318759"/>
            <a:ext cx="332740" cy="321945"/>
          </a:xfrm>
          <a:custGeom>
            <a:avLst/>
            <a:gdLst/>
            <a:ahLst/>
            <a:cxnLst/>
            <a:rect l="l" t="t" r="r" b="b"/>
            <a:pathLst>
              <a:path w="332739" h="321945">
                <a:moveTo>
                  <a:pt x="0" y="321563"/>
                </a:moveTo>
                <a:lnTo>
                  <a:pt x="332232" y="321563"/>
                </a:lnTo>
                <a:lnTo>
                  <a:pt x="332232" y="0"/>
                </a:lnTo>
                <a:lnTo>
                  <a:pt x="0" y="0"/>
                </a:lnTo>
                <a:lnTo>
                  <a:pt x="0" y="321563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3780154" y="4763896"/>
            <a:ext cx="1212850" cy="211454"/>
          </a:xfrm>
          <a:custGeom>
            <a:avLst/>
            <a:gdLst/>
            <a:ahLst/>
            <a:cxnLst/>
            <a:rect l="l" t="t" r="r" b="b"/>
            <a:pathLst>
              <a:path w="1212850" h="211454">
                <a:moveTo>
                  <a:pt x="1136163" y="179761"/>
                </a:moveTo>
                <a:lnTo>
                  <a:pt x="1131570" y="211073"/>
                </a:lnTo>
                <a:lnTo>
                  <a:pt x="1212469" y="184530"/>
                </a:lnTo>
                <a:lnTo>
                  <a:pt x="1208285" y="181609"/>
                </a:lnTo>
                <a:lnTo>
                  <a:pt x="1148715" y="181609"/>
                </a:lnTo>
                <a:lnTo>
                  <a:pt x="1136163" y="179761"/>
                </a:lnTo>
                <a:close/>
              </a:path>
              <a:path w="1212850" h="211454">
                <a:moveTo>
                  <a:pt x="1138009" y="167181"/>
                </a:moveTo>
                <a:lnTo>
                  <a:pt x="1136163" y="179761"/>
                </a:lnTo>
                <a:lnTo>
                  <a:pt x="1148715" y="181609"/>
                </a:lnTo>
                <a:lnTo>
                  <a:pt x="1150620" y="169036"/>
                </a:lnTo>
                <a:lnTo>
                  <a:pt x="1138009" y="167181"/>
                </a:lnTo>
                <a:close/>
              </a:path>
              <a:path w="1212850" h="211454">
                <a:moveTo>
                  <a:pt x="1142619" y="135762"/>
                </a:moveTo>
                <a:lnTo>
                  <a:pt x="1138009" y="167181"/>
                </a:lnTo>
                <a:lnTo>
                  <a:pt x="1150620" y="169036"/>
                </a:lnTo>
                <a:lnTo>
                  <a:pt x="1148715" y="181609"/>
                </a:lnTo>
                <a:lnTo>
                  <a:pt x="1208285" y="181609"/>
                </a:lnTo>
                <a:lnTo>
                  <a:pt x="1142619" y="135762"/>
                </a:lnTo>
                <a:close/>
              </a:path>
              <a:path w="1212850" h="211454">
                <a:moveTo>
                  <a:pt x="1778" y="0"/>
                </a:moveTo>
                <a:lnTo>
                  <a:pt x="0" y="12445"/>
                </a:lnTo>
                <a:lnTo>
                  <a:pt x="1136163" y="179761"/>
                </a:lnTo>
                <a:lnTo>
                  <a:pt x="1138009" y="167181"/>
                </a:lnTo>
                <a:lnTo>
                  <a:pt x="177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3368040" y="6379464"/>
            <a:ext cx="1786255" cy="76200"/>
          </a:xfrm>
          <a:custGeom>
            <a:avLst/>
            <a:gdLst/>
            <a:ahLst/>
            <a:cxnLst/>
            <a:rect l="l" t="t" r="r" b="b"/>
            <a:pathLst>
              <a:path w="1786254" h="76200">
                <a:moveTo>
                  <a:pt x="1709927" y="0"/>
                </a:moveTo>
                <a:lnTo>
                  <a:pt x="1709927" y="76200"/>
                </a:lnTo>
                <a:lnTo>
                  <a:pt x="1773427" y="44450"/>
                </a:lnTo>
                <a:lnTo>
                  <a:pt x="1722627" y="44450"/>
                </a:lnTo>
                <a:lnTo>
                  <a:pt x="1722627" y="31750"/>
                </a:lnTo>
                <a:lnTo>
                  <a:pt x="1773427" y="31750"/>
                </a:lnTo>
                <a:lnTo>
                  <a:pt x="1709927" y="0"/>
                </a:lnTo>
                <a:close/>
              </a:path>
              <a:path w="1786254" h="76200">
                <a:moveTo>
                  <a:pt x="1709927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1709927" y="44450"/>
                </a:lnTo>
                <a:lnTo>
                  <a:pt x="1709927" y="31750"/>
                </a:lnTo>
                <a:close/>
              </a:path>
              <a:path w="1786254" h="76200">
                <a:moveTo>
                  <a:pt x="1773427" y="31750"/>
                </a:moveTo>
                <a:lnTo>
                  <a:pt x="1722627" y="31750"/>
                </a:lnTo>
                <a:lnTo>
                  <a:pt x="1722627" y="44450"/>
                </a:lnTo>
                <a:lnTo>
                  <a:pt x="1773427" y="44450"/>
                </a:lnTo>
                <a:lnTo>
                  <a:pt x="1786127" y="38100"/>
                </a:lnTo>
                <a:lnTo>
                  <a:pt x="1773427" y="317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 txBox="1"/>
          <p:nvPr/>
        </p:nvSpPr>
        <p:spPr>
          <a:xfrm>
            <a:off x="1799970" y="6168034"/>
            <a:ext cx="1510665" cy="3511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100" spc="15" dirty="0">
                <a:latin typeface="Times New Roman"/>
                <a:cs typeface="Times New Roman"/>
              </a:rPr>
              <a:t>End</a:t>
            </a:r>
            <a:r>
              <a:rPr sz="2100" spc="-175" dirty="0">
                <a:latin typeface="Times New Roman"/>
                <a:cs typeface="Times New Roman"/>
              </a:rPr>
              <a:t> </a:t>
            </a:r>
            <a:r>
              <a:rPr sz="2100" spc="15" dirty="0">
                <a:latin typeface="Times New Roman"/>
                <a:cs typeface="Times New Roman"/>
              </a:rPr>
              <a:t>Analyzer</a:t>
            </a:r>
            <a:endParaRPr sz="2100">
              <a:latin typeface="Times New Roman"/>
              <a:cs typeface="Times New Roman"/>
            </a:endParaRPr>
          </a:p>
        </p:txBody>
      </p:sp>
      <p:sp>
        <p:nvSpPr>
          <p:cNvPr id="69" name="object 69"/>
          <p:cNvSpPr/>
          <p:nvPr/>
        </p:nvSpPr>
        <p:spPr>
          <a:xfrm>
            <a:off x="6595871" y="5885459"/>
            <a:ext cx="471805" cy="83185"/>
          </a:xfrm>
          <a:custGeom>
            <a:avLst/>
            <a:gdLst/>
            <a:ahLst/>
            <a:cxnLst/>
            <a:rect l="l" t="t" r="r" b="b"/>
            <a:pathLst>
              <a:path w="471804" h="83185">
                <a:moveTo>
                  <a:pt x="72135" y="6756"/>
                </a:moveTo>
                <a:lnTo>
                  <a:pt x="0" y="52044"/>
                </a:lnTo>
                <a:lnTo>
                  <a:pt x="79501" y="82600"/>
                </a:lnTo>
                <a:lnTo>
                  <a:pt x="76551" y="52222"/>
                </a:lnTo>
                <a:lnTo>
                  <a:pt x="63753" y="52222"/>
                </a:lnTo>
                <a:lnTo>
                  <a:pt x="62610" y="39585"/>
                </a:lnTo>
                <a:lnTo>
                  <a:pt x="75205" y="38362"/>
                </a:lnTo>
                <a:lnTo>
                  <a:pt x="72135" y="6756"/>
                </a:lnTo>
                <a:close/>
              </a:path>
              <a:path w="471804" h="83185">
                <a:moveTo>
                  <a:pt x="75205" y="38362"/>
                </a:moveTo>
                <a:lnTo>
                  <a:pt x="62610" y="39585"/>
                </a:lnTo>
                <a:lnTo>
                  <a:pt x="63753" y="52222"/>
                </a:lnTo>
                <a:lnTo>
                  <a:pt x="76432" y="50992"/>
                </a:lnTo>
                <a:lnTo>
                  <a:pt x="75205" y="38362"/>
                </a:lnTo>
                <a:close/>
              </a:path>
              <a:path w="471804" h="83185">
                <a:moveTo>
                  <a:pt x="76432" y="50992"/>
                </a:moveTo>
                <a:lnTo>
                  <a:pt x="63753" y="52222"/>
                </a:lnTo>
                <a:lnTo>
                  <a:pt x="76551" y="52222"/>
                </a:lnTo>
                <a:lnTo>
                  <a:pt x="76432" y="50992"/>
                </a:lnTo>
                <a:close/>
              </a:path>
              <a:path w="471804" h="83185">
                <a:moveTo>
                  <a:pt x="470280" y="0"/>
                </a:moveTo>
                <a:lnTo>
                  <a:pt x="75205" y="38362"/>
                </a:lnTo>
                <a:lnTo>
                  <a:pt x="76432" y="50992"/>
                </a:lnTo>
                <a:lnTo>
                  <a:pt x="471550" y="12649"/>
                </a:lnTo>
                <a:lnTo>
                  <a:pt x="47028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 txBox="1"/>
          <p:nvPr/>
        </p:nvSpPr>
        <p:spPr>
          <a:xfrm>
            <a:off x="6980935" y="4859273"/>
            <a:ext cx="915035" cy="1179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1400"/>
              </a:lnSpc>
              <a:spcBef>
                <a:spcPts val="100"/>
              </a:spcBef>
            </a:pPr>
            <a:r>
              <a:rPr sz="2100" spc="-210" dirty="0">
                <a:latin typeface="Times New Roman"/>
                <a:cs typeface="Times New Roman"/>
              </a:rPr>
              <a:t>V</a:t>
            </a:r>
            <a:r>
              <a:rPr sz="2100" spc="15" dirty="0">
                <a:latin typeface="Times New Roman"/>
                <a:cs typeface="Times New Roman"/>
              </a:rPr>
              <a:t>acuum  </a:t>
            </a:r>
            <a:r>
              <a:rPr sz="2100" spc="10" dirty="0">
                <a:latin typeface="Times New Roman"/>
                <a:cs typeface="Times New Roman"/>
              </a:rPr>
              <a:t>Pump</a:t>
            </a:r>
            <a:endParaRPr sz="2100">
              <a:latin typeface="Times New Roman"/>
              <a:cs typeface="Times New Roman"/>
            </a:endParaRPr>
          </a:p>
          <a:p>
            <a:pPr marL="118110">
              <a:lnSpc>
                <a:spcPct val="100000"/>
              </a:lnSpc>
              <a:spcBef>
                <a:spcPts val="1445"/>
              </a:spcBef>
            </a:pPr>
            <a:r>
              <a:rPr sz="2100" spc="-20" dirty="0">
                <a:latin typeface="Times New Roman"/>
                <a:cs typeface="Times New Roman"/>
              </a:rPr>
              <a:t>Wafers</a:t>
            </a:r>
            <a:endParaRPr sz="2100">
              <a:latin typeface="Times New Roman"/>
              <a:cs typeface="Times New Roman"/>
            </a:endParaRPr>
          </a:p>
        </p:txBody>
      </p:sp>
      <p:sp>
        <p:nvSpPr>
          <p:cNvPr id="71" name="object 71"/>
          <p:cNvSpPr/>
          <p:nvPr/>
        </p:nvSpPr>
        <p:spPr>
          <a:xfrm>
            <a:off x="3712464" y="5486400"/>
            <a:ext cx="1303020" cy="76200"/>
          </a:xfrm>
          <a:custGeom>
            <a:avLst/>
            <a:gdLst/>
            <a:ahLst/>
            <a:cxnLst/>
            <a:rect l="l" t="t" r="r" b="b"/>
            <a:pathLst>
              <a:path w="1303020" h="76200">
                <a:moveTo>
                  <a:pt x="1226820" y="0"/>
                </a:moveTo>
                <a:lnTo>
                  <a:pt x="1226820" y="76200"/>
                </a:lnTo>
                <a:lnTo>
                  <a:pt x="1290320" y="44450"/>
                </a:lnTo>
                <a:lnTo>
                  <a:pt x="1239520" y="44450"/>
                </a:lnTo>
                <a:lnTo>
                  <a:pt x="1239520" y="31750"/>
                </a:lnTo>
                <a:lnTo>
                  <a:pt x="1290320" y="31750"/>
                </a:lnTo>
                <a:lnTo>
                  <a:pt x="1226820" y="0"/>
                </a:lnTo>
                <a:close/>
              </a:path>
              <a:path w="1303020" h="76200">
                <a:moveTo>
                  <a:pt x="1226820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1226820" y="44450"/>
                </a:lnTo>
                <a:lnTo>
                  <a:pt x="1226820" y="31750"/>
                </a:lnTo>
                <a:close/>
              </a:path>
              <a:path w="1303020" h="76200">
                <a:moveTo>
                  <a:pt x="1290320" y="31750"/>
                </a:moveTo>
                <a:lnTo>
                  <a:pt x="1239520" y="31750"/>
                </a:lnTo>
                <a:lnTo>
                  <a:pt x="1239520" y="44450"/>
                </a:lnTo>
                <a:lnTo>
                  <a:pt x="1290320" y="44450"/>
                </a:lnTo>
                <a:lnTo>
                  <a:pt x="1303020" y="38100"/>
                </a:lnTo>
                <a:lnTo>
                  <a:pt x="1290320" y="317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 txBox="1"/>
          <p:nvPr/>
        </p:nvSpPr>
        <p:spPr>
          <a:xfrm>
            <a:off x="883716" y="5324347"/>
            <a:ext cx="2720340" cy="3511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100" spc="10" dirty="0">
                <a:latin typeface="Times New Roman"/>
                <a:cs typeface="Times New Roman"/>
              </a:rPr>
              <a:t>Plasma Flooding</a:t>
            </a:r>
            <a:r>
              <a:rPr sz="2100" spc="-20" dirty="0">
                <a:latin typeface="Times New Roman"/>
                <a:cs typeface="Times New Roman"/>
              </a:rPr>
              <a:t> </a:t>
            </a:r>
            <a:r>
              <a:rPr sz="2100" spc="15" dirty="0">
                <a:latin typeface="Times New Roman"/>
                <a:cs typeface="Times New Roman"/>
              </a:rPr>
              <a:t>System</a:t>
            </a:r>
            <a:endParaRPr sz="2100">
              <a:latin typeface="Times New Roman"/>
              <a:cs typeface="Times New Roman"/>
            </a:endParaRPr>
          </a:p>
        </p:txBody>
      </p:sp>
      <p:sp>
        <p:nvSpPr>
          <p:cNvPr id="73" name="object 73"/>
          <p:cNvSpPr txBox="1"/>
          <p:nvPr/>
        </p:nvSpPr>
        <p:spPr>
          <a:xfrm>
            <a:off x="2659507" y="4351147"/>
            <a:ext cx="1927860" cy="3511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100" spc="15" dirty="0">
                <a:latin typeface="Times New Roman"/>
                <a:cs typeface="Times New Roman"/>
              </a:rPr>
              <a:t>Post</a:t>
            </a:r>
            <a:r>
              <a:rPr sz="2100" spc="-170" dirty="0">
                <a:latin typeface="Times New Roman"/>
                <a:cs typeface="Times New Roman"/>
              </a:rPr>
              <a:t> </a:t>
            </a:r>
            <a:r>
              <a:rPr sz="2100" spc="10" dirty="0">
                <a:latin typeface="Times New Roman"/>
                <a:cs typeface="Times New Roman"/>
              </a:rPr>
              <a:t>Acceleration</a:t>
            </a:r>
            <a:endParaRPr sz="2100">
              <a:latin typeface="Times New Roman"/>
              <a:cs typeface="Times New Roman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2659507" y="4675759"/>
            <a:ext cx="1064260" cy="3511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100" spc="10" dirty="0">
                <a:latin typeface="Times New Roman"/>
                <a:cs typeface="Times New Roman"/>
              </a:rPr>
              <a:t>Electrode</a:t>
            </a:r>
            <a:endParaRPr sz="2100">
              <a:latin typeface="Times New Roman"/>
              <a:cs typeface="Times New Roman"/>
            </a:endParaRPr>
          </a:p>
        </p:txBody>
      </p:sp>
      <p:sp>
        <p:nvSpPr>
          <p:cNvPr id="75" name="object 75"/>
          <p:cNvSpPr/>
          <p:nvPr/>
        </p:nvSpPr>
        <p:spPr>
          <a:xfrm>
            <a:off x="1583436" y="3122676"/>
            <a:ext cx="424815" cy="1280795"/>
          </a:xfrm>
          <a:custGeom>
            <a:avLst/>
            <a:gdLst/>
            <a:ahLst/>
            <a:cxnLst/>
            <a:rect l="l" t="t" r="r" b="b"/>
            <a:pathLst>
              <a:path w="424814" h="1280795">
                <a:moveTo>
                  <a:pt x="382392" y="70703"/>
                </a:moveTo>
                <a:lnTo>
                  <a:pt x="0" y="1276731"/>
                </a:lnTo>
                <a:lnTo>
                  <a:pt x="12191" y="1280541"/>
                </a:lnTo>
                <a:lnTo>
                  <a:pt x="394565" y="74576"/>
                </a:lnTo>
                <a:lnTo>
                  <a:pt x="382392" y="70703"/>
                </a:lnTo>
                <a:close/>
              </a:path>
              <a:path w="424814" h="1280795">
                <a:moveTo>
                  <a:pt x="420772" y="58674"/>
                </a:moveTo>
                <a:lnTo>
                  <a:pt x="386206" y="58674"/>
                </a:lnTo>
                <a:lnTo>
                  <a:pt x="398399" y="62484"/>
                </a:lnTo>
                <a:lnTo>
                  <a:pt x="394565" y="74576"/>
                </a:lnTo>
                <a:lnTo>
                  <a:pt x="424814" y="84200"/>
                </a:lnTo>
                <a:lnTo>
                  <a:pt x="420772" y="58674"/>
                </a:lnTo>
                <a:close/>
              </a:path>
              <a:path w="424814" h="1280795">
                <a:moveTo>
                  <a:pt x="386206" y="58674"/>
                </a:moveTo>
                <a:lnTo>
                  <a:pt x="382392" y="70703"/>
                </a:lnTo>
                <a:lnTo>
                  <a:pt x="394565" y="74576"/>
                </a:lnTo>
                <a:lnTo>
                  <a:pt x="398399" y="62484"/>
                </a:lnTo>
                <a:lnTo>
                  <a:pt x="386206" y="58674"/>
                </a:lnTo>
                <a:close/>
              </a:path>
              <a:path w="424814" h="1280795">
                <a:moveTo>
                  <a:pt x="411480" y="0"/>
                </a:moveTo>
                <a:lnTo>
                  <a:pt x="352170" y="61087"/>
                </a:lnTo>
                <a:lnTo>
                  <a:pt x="382392" y="70703"/>
                </a:lnTo>
                <a:lnTo>
                  <a:pt x="386206" y="58674"/>
                </a:lnTo>
                <a:lnTo>
                  <a:pt x="420772" y="58674"/>
                </a:lnTo>
                <a:lnTo>
                  <a:pt x="41148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 txBox="1"/>
          <p:nvPr/>
        </p:nvSpPr>
        <p:spPr>
          <a:xfrm>
            <a:off x="78739" y="4426966"/>
            <a:ext cx="2257425" cy="3511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100" spc="10" dirty="0">
                <a:latin typeface="Times New Roman"/>
                <a:cs typeface="Times New Roman"/>
              </a:rPr>
              <a:t>Extraction</a:t>
            </a:r>
            <a:r>
              <a:rPr sz="2100" spc="-45" dirty="0">
                <a:latin typeface="Times New Roman"/>
                <a:cs typeface="Times New Roman"/>
              </a:rPr>
              <a:t> </a:t>
            </a:r>
            <a:r>
              <a:rPr sz="2100" spc="10" dirty="0">
                <a:latin typeface="Times New Roman"/>
                <a:cs typeface="Times New Roman"/>
              </a:rPr>
              <a:t>Electrode</a:t>
            </a:r>
            <a:endParaRPr sz="2100">
              <a:latin typeface="Times New Roman"/>
              <a:cs typeface="Times New Roman"/>
            </a:endParaRPr>
          </a:p>
        </p:txBody>
      </p:sp>
      <p:sp>
        <p:nvSpPr>
          <p:cNvPr id="77" name="object 77"/>
          <p:cNvSpPr/>
          <p:nvPr/>
        </p:nvSpPr>
        <p:spPr>
          <a:xfrm>
            <a:off x="2339339" y="2155570"/>
            <a:ext cx="279400" cy="347345"/>
          </a:xfrm>
          <a:custGeom>
            <a:avLst/>
            <a:gdLst/>
            <a:ahLst/>
            <a:cxnLst/>
            <a:rect l="l" t="t" r="r" b="b"/>
            <a:pathLst>
              <a:path w="279400" h="347344">
                <a:moveTo>
                  <a:pt x="17907" y="263525"/>
                </a:moveTo>
                <a:lnTo>
                  <a:pt x="0" y="346837"/>
                </a:lnTo>
                <a:lnTo>
                  <a:pt x="77343" y="311150"/>
                </a:lnTo>
                <a:lnTo>
                  <a:pt x="64980" y="301243"/>
                </a:lnTo>
                <a:lnTo>
                  <a:pt x="44577" y="301243"/>
                </a:lnTo>
                <a:lnTo>
                  <a:pt x="34671" y="293242"/>
                </a:lnTo>
                <a:lnTo>
                  <a:pt x="42612" y="283320"/>
                </a:lnTo>
                <a:lnTo>
                  <a:pt x="17907" y="263525"/>
                </a:lnTo>
                <a:close/>
              </a:path>
              <a:path w="279400" h="347344">
                <a:moveTo>
                  <a:pt x="42612" y="283320"/>
                </a:moveTo>
                <a:lnTo>
                  <a:pt x="34671" y="293242"/>
                </a:lnTo>
                <a:lnTo>
                  <a:pt x="44577" y="301243"/>
                </a:lnTo>
                <a:lnTo>
                  <a:pt x="52547" y="291281"/>
                </a:lnTo>
                <a:lnTo>
                  <a:pt x="42612" y="283320"/>
                </a:lnTo>
                <a:close/>
              </a:path>
              <a:path w="279400" h="347344">
                <a:moveTo>
                  <a:pt x="52547" y="291281"/>
                </a:moveTo>
                <a:lnTo>
                  <a:pt x="44577" y="301243"/>
                </a:lnTo>
                <a:lnTo>
                  <a:pt x="64980" y="301243"/>
                </a:lnTo>
                <a:lnTo>
                  <a:pt x="52547" y="291281"/>
                </a:lnTo>
                <a:close/>
              </a:path>
              <a:path w="279400" h="347344">
                <a:moveTo>
                  <a:pt x="269367" y="0"/>
                </a:moveTo>
                <a:lnTo>
                  <a:pt x="42612" y="283320"/>
                </a:lnTo>
                <a:lnTo>
                  <a:pt x="52547" y="291281"/>
                </a:lnTo>
                <a:lnTo>
                  <a:pt x="279273" y="7874"/>
                </a:lnTo>
                <a:lnTo>
                  <a:pt x="26936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 txBox="1"/>
          <p:nvPr/>
        </p:nvSpPr>
        <p:spPr>
          <a:xfrm>
            <a:off x="2417826" y="1840737"/>
            <a:ext cx="2452370" cy="3511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100" spc="15" dirty="0">
                <a:latin typeface="Times New Roman"/>
                <a:cs typeface="Times New Roman"/>
              </a:rPr>
              <a:t>Suppression</a:t>
            </a:r>
            <a:r>
              <a:rPr sz="2100" spc="-85" dirty="0">
                <a:latin typeface="Times New Roman"/>
                <a:cs typeface="Times New Roman"/>
              </a:rPr>
              <a:t> </a:t>
            </a:r>
            <a:r>
              <a:rPr sz="2100" spc="10" dirty="0">
                <a:latin typeface="Times New Roman"/>
                <a:cs typeface="Times New Roman"/>
              </a:rPr>
              <a:t>Electrode</a:t>
            </a:r>
            <a:endParaRPr sz="2100">
              <a:latin typeface="Times New Roman"/>
              <a:cs typeface="Times New Roman"/>
            </a:endParaRPr>
          </a:p>
        </p:txBody>
      </p:sp>
      <p:sp>
        <p:nvSpPr>
          <p:cNvPr id="79" name="object 79"/>
          <p:cNvSpPr/>
          <p:nvPr/>
        </p:nvSpPr>
        <p:spPr>
          <a:xfrm>
            <a:off x="5839967" y="4632959"/>
            <a:ext cx="0" cy="1165860"/>
          </a:xfrm>
          <a:custGeom>
            <a:avLst/>
            <a:gdLst/>
            <a:ahLst/>
            <a:cxnLst/>
            <a:rect l="l" t="t" r="r" b="b"/>
            <a:pathLst>
              <a:path h="1165860">
                <a:moveTo>
                  <a:pt x="0" y="0"/>
                </a:moveTo>
                <a:lnTo>
                  <a:pt x="0" y="1165859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4878323" y="4632959"/>
            <a:ext cx="0" cy="1165860"/>
          </a:xfrm>
          <a:custGeom>
            <a:avLst/>
            <a:gdLst/>
            <a:ahLst/>
            <a:cxnLst/>
            <a:rect l="l" t="t" r="r" b="b"/>
            <a:pathLst>
              <a:path h="1165860">
                <a:moveTo>
                  <a:pt x="0" y="0"/>
                </a:moveTo>
                <a:lnTo>
                  <a:pt x="0" y="1165859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3781044" y="5798820"/>
            <a:ext cx="1097280" cy="0"/>
          </a:xfrm>
          <a:custGeom>
            <a:avLst/>
            <a:gdLst/>
            <a:ahLst/>
            <a:cxnLst/>
            <a:rect l="l" t="t" r="r" b="b"/>
            <a:pathLst>
              <a:path w="1097279">
                <a:moveTo>
                  <a:pt x="0" y="0"/>
                </a:moveTo>
                <a:lnTo>
                  <a:pt x="1097279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3781044" y="5798820"/>
            <a:ext cx="0" cy="824865"/>
          </a:xfrm>
          <a:custGeom>
            <a:avLst/>
            <a:gdLst/>
            <a:ahLst/>
            <a:cxnLst/>
            <a:rect l="l" t="t" r="r" b="b"/>
            <a:pathLst>
              <a:path h="824865">
                <a:moveTo>
                  <a:pt x="0" y="0"/>
                </a:moveTo>
                <a:lnTo>
                  <a:pt x="0" y="824483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3781044" y="6623304"/>
            <a:ext cx="3157855" cy="0"/>
          </a:xfrm>
          <a:custGeom>
            <a:avLst/>
            <a:gdLst/>
            <a:ahLst/>
            <a:cxnLst/>
            <a:rect l="l" t="t" r="r" b="b"/>
            <a:pathLst>
              <a:path w="3157854">
                <a:moveTo>
                  <a:pt x="0" y="0"/>
                </a:moveTo>
                <a:lnTo>
                  <a:pt x="3157728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5839967" y="5798820"/>
            <a:ext cx="1099185" cy="0"/>
          </a:xfrm>
          <a:custGeom>
            <a:avLst/>
            <a:gdLst/>
            <a:ahLst/>
            <a:cxnLst/>
            <a:rect l="l" t="t" r="r" b="b"/>
            <a:pathLst>
              <a:path w="1099184">
                <a:moveTo>
                  <a:pt x="0" y="0"/>
                </a:moveTo>
                <a:lnTo>
                  <a:pt x="109880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6938771" y="5798820"/>
            <a:ext cx="0" cy="824865"/>
          </a:xfrm>
          <a:custGeom>
            <a:avLst/>
            <a:gdLst/>
            <a:ahLst/>
            <a:cxnLst/>
            <a:rect l="l" t="t" r="r" b="b"/>
            <a:pathLst>
              <a:path h="824865">
                <a:moveTo>
                  <a:pt x="0" y="0"/>
                </a:moveTo>
                <a:lnTo>
                  <a:pt x="0" y="824483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8127492" y="3436620"/>
            <a:ext cx="3810000" cy="28087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 txBox="1"/>
          <p:nvPr/>
        </p:nvSpPr>
        <p:spPr>
          <a:xfrm>
            <a:off x="11543538" y="4033469"/>
            <a:ext cx="372110" cy="3517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100" dirty="0">
                <a:latin typeface="Times New Roman"/>
                <a:cs typeface="Times New Roman"/>
              </a:rPr>
              <a:t>i</a:t>
            </a:r>
            <a:r>
              <a:rPr sz="2100" spc="15" dirty="0">
                <a:latin typeface="Times New Roman"/>
                <a:cs typeface="Times New Roman"/>
              </a:rPr>
              <a:t>on</a:t>
            </a:r>
            <a:endParaRPr sz="2100">
              <a:latin typeface="Times New Roman"/>
              <a:cs typeface="Times New Roman"/>
            </a:endParaRPr>
          </a:p>
        </p:txBody>
      </p:sp>
      <p:sp>
        <p:nvSpPr>
          <p:cNvPr id="88" name="object 88"/>
          <p:cNvSpPr txBox="1"/>
          <p:nvPr/>
        </p:nvSpPr>
        <p:spPr>
          <a:xfrm>
            <a:off x="10089260" y="6214364"/>
            <a:ext cx="252095" cy="3517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100" spc="10" dirty="0">
                <a:latin typeface="Times New Roman"/>
                <a:cs typeface="Times New Roman"/>
              </a:rPr>
              <a:t>Si</a:t>
            </a:r>
            <a:endParaRPr sz="2100">
              <a:latin typeface="Times New Roman"/>
              <a:cs typeface="Times New Roman"/>
            </a:endParaRPr>
          </a:p>
        </p:txBody>
      </p:sp>
      <p:sp>
        <p:nvSpPr>
          <p:cNvPr id="89" name="object 89"/>
          <p:cNvSpPr txBox="1">
            <a:spLocks noGrp="1"/>
          </p:cNvSpPr>
          <p:nvPr>
            <p:ph type="title"/>
          </p:nvPr>
        </p:nvSpPr>
        <p:spPr>
          <a:xfrm>
            <a:off x="423163" y="784352"/>
            <a:ext cx="40830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0" i="0" u="none" dirty="0">
                <a:latin typeface="Microsoft JhengHei Light"/>
                <a:cs typeface="Microsoft JhengHei Light"/>
              </a:rPr>
              <a:t>Implant – </a:t>
            </a:r>
            <a:r>
              <a:rPr sz="2400" b="0" i="0" u="none" spc="-5" dirty="0">
                <a:latin typeface="Microsoft JhengHei Light"/>
                <a:cs typeface="Microsoft JhengHei Light"/>
              </a:rPr>
              <a:t>beam </a:t>
            </a:r>
            <a:r>
              <a:rPr sz="2400" b="0" i="0" u="none" dirty="0">
                <a:latin typeface="Microsoft JhengHei Light"/>
                <a:cs typeface="Microsoft JhengHei Light"/>
              </a:rPr>
              <a:t>line</a:t>
            </a:r>
            <a:r>
              <a:rPr sz="2400" b="0" i="0" u="none" spc="-75" dirty="0">
                <a:latin typeface="Microsoft JhengHei Light"/>
                <a:cs typeface="Microsoft JhengHei Light"/>
              </a:rPr>
              <a:t> </a:t>
            </a:r>
            <a:r>
              <a:rPr sz="2400" b="0" i="0" u="none" spc="5" dirty="0">
                <a:latin typeface="Microsoft JhengHei Light"/>
                <a:cs typeface="Microsoft JhengHei Light"/>
              </a:rPr>
              <a:t>overview</a:t>
            </a:r>
            <a:endParaRPr sz="2400">
              <a:latin typeface="Microsoft JhengHei Light"/>
              <a:cs typeface="Microsoft JhengHei Light"/>
            </a:endParaRPr>
          </a:p>
        </p:txBody>
      </p:sp>
      <p:sp>
        <p:nvSpPr>
          <p:cNvPr id="90" name="object 90"/>
          <p:cNvSpPr/>
          <p:nvPr/>
        </p:nvSpPr>
        <p:spPr>
          <a:xfrm>
            <a:off x="272795" y="774191"/>
            <a:ext cx="149352" cy="4312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275843" y="1205483"/>
            <a:ext cx="9683750" cy="0"/>
          </a:xfrm>
          <a:custGeom>
            <a:avLst/>
            <a:gdLst/>
            <a:ahLst/>
            <a:cxnLst/>
            <a:rect l="l" t="t" r="r" b="b"/>
            <a:pathLst>
              <a:path w="9683750">
                <a:moveTo>
                  <a:pt x="0" y="0"/>
                </a:moveTo>
                <a:lnTo>
                  <a:pt x="9683496" y="0"/>
                </a:lnTo>
              </a:path>
            </a:pathLst>
          </a:custGeom>
          <a:ln w="12700">
            <a:solidFill>
              <a:srgbClr val="43D1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2" name="图片 91">
            <a:extLst>
              <a:ext uri="{FF2B5EF4-FFF2-40B4-BE49-F238E27FC236}">
                <a16:creationId xmlns:a16="http://schemas.microsoft.com/office/drawing/2014/main" id="{6995A8C9-CB29-4E33-8F48-AF484B5CFB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1800" y="0"/>
            <a:ext cx="1600201" cy="9144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62455" y="1325526"/>
            <a:ext cx="9377775" cy="536521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23163" y="784352"/>
            <a:ext cx="37217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0" dirty="0">
                <a:latin typeface="Microsoft JhengHei Light"/>
                <a:cs typeface="Microsoft JhengHei Light"/>
              </a:rPr>
              <a:t>Implant – </a:t>
            </a:r>
            <a:r>
              <a:rPr sz="2400" b="0" spc="-15" dirty="0">
                <a:latin typeface="Microsoft JhengHei Light"/>
                <a:cs typeface="Microsoft JhengHei Light"/>
              </a:rPr>
              <a:t>bombard</a:t>
            </a:r>
            <a:r>
              <a:rPr sz="2400" b="0" spc="-55" dirty="0">
                <a:latin typeface="Microsoft JhengHei Light"/>
                <a:cs typeface="Microsoft JhengHei Light"/>
              </a:rPr>
              <a:t> </a:t>
            </a:r>
            <a:r>
              <a:rPr sz="2400" b="0" spc="-15" dirty="0">
                <a:latin typeface="Microsoft JhengHei Light"/>
                <a:cs typeface="Microsoft JhengHei Light"/>
              </a:rPr>
              <a:t>energy</a:t>
            </a:r>
            <a:endParaRPr sz="2400">
              <a:latin typeface="Microsoft JhengHei Light"/>
              <a:cs typeface="Microsoft JhengHei Light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72795" y="774191"/>
            <a:ext cx="149352" cy="4312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75843" y="1205483"/>
            <a:ext cx="9683750" cy="0"/>
          </a:xfrm>
          <a:custGeom>
            <a:avLst/>
            <a:gdLst/>
            <a:ahLst/>
            <a:cxnLst/>
            <a:rect l="l" t="t" r="r" b="b"/>
            <a:pathLst>
              <a:path w="9683750">
                <a:moveTo>
                  <a:pt x="0" y="0"/>
                </a:moveTo>
                <a:lnTo>
                  <a:pt x="9683496" y="0"/>
                </a:lnTo>
              </a:path>
            </a:pathLst>
          </a:custGeom>
          <a:ln w="12700">
            <a:solidFill>
              <a:srgbClr val="43D1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17449" y="176488"/>
            <a:ext cx="1953895" cy="4114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500" b="1" i="1" u="sng" spc="-55" dirty="0">
                <a:uFill>
                  <a:solidFill>
                    <a:srgbClr val="000000"/>
                  </a:solidFill>
                </a:uFill>
                <a:latin typeface="华文中宋"/>
                <a:cs typeface="华文中宋"/>
              </a:rPr>
              <a:t>Implantation</a:t>
            </a:r>
            <a:endParaRPr sz="2500">
              <a:latin typeface="华文中宋"/>
              <a:cs typeface="华文中宋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FCD821A-4F46-4899-8672-34CD166286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1800" y="0"/>
            <a:ext cx="1600201" cy="9144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23163" y="784352"/>
            <a:ext cx="403097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0" dirty="0">
                <a:latin typeface="Microsoft JhengHei Light"/>
                <a:cs typeface="Microsoft JhengHei Light"/>
              </a:rPr>
              <a:t>Implant – </a:t>
            </a:r>
            <a:r>
              <a:rPr sz="2400" b="0" spc="-15" dirty="0">
                <a:latin typeface="Microsoft JhengHei Light"/>
                <a:cs typeface="Microsoft JhengHei Light"/>
              </a:rPr>
              <a:t>dopant</a:t>
            </a:r>
            <a:r>
              <a:rPr sz="2400" b="0" spc="-65" dirty="0">
                <a:latin typeface="Microsoft JhengHei Light"/>
                <a:cs typeface="Microsoft JhengHei Light"/>
              </a:rPr>
              <a:t> </a:t>
            </a:r>
            <a:r>
              <a:rPr sz="2400" b="0" spc="-5" dirty="0">
                <a:latin typeface="Microsoft JhengHei Light"/>
                <a:cs typeface="Microsoft JhengHei Light"/>
              </a:rPr>
              <a:t>distribution</a:t>
            </a:r>
            <a:endParaRPr sz="2400" dirty="0">
              <a:latin typeface="Microsoft JhengHei Light"/>
              <a:cs typeface="Microsoft JhengHei Light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72795" y="774191"/>
            <a:ext cx="149352" cy="4312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75843" y="1205483"/>
            <a:ext cx="9683750" cy="0"/>
          </a:xfrm>
          <a:custGeom>
            <a:avLst/>
            <a:gdLst/>
            <a:ahLst/>
            <a:cxnLst/>
            <a:rect l="l" t="t" r="r" b="b"/>
            <a:pathLst>
              <a:path w="9683750">
                <a:moveTo>
                  <a:pt x="0" y="0"/>
                </a:moveTo>
                <a:lnTo>
                  <a:pt x="9683496" y="0"/>
                </a:lnTo>
              </a:path>
            </a:pathLst>
          </a:custGeom>
          <a:ln w="12700">
            <a:solidFill>
              <a:srgbClr val="43D1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509942" y="1729739"/>
            <a:ext cx="7210129" cy="46695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378452" y="3009900"/>
            <a:ext cx="0" cy="2590800"/>
          </a:xfrm>
          <a:custGeom>
            <a:avLst/>
            <a:gdLst/>
            <a:ahLst/>
            <a:cxnLst/>
            <a:rect l="l" t="t" r="r" b="b"/>
            <a:pathLst>
              <a:path h="2590800">
                <a:moveTo>
                  <a:pt x="0" y="0"/>
                </a:moveTo>
                <a:lnTo>
                  <a:pt x="0" y="2590800"/>
                </a:lnTo>
              </a:path>
            </a:pathLst>
          </a:custGeom>
          <a:ln w="12700">
            <a:solidFill>
              <a:srgbClr val="FF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195064" y="5626709"/>
            <a:ext cx="302895" cy="3111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850" spc="5" dirty="0">
                <a:solidFill>
                  <a:srgbClr val="FF0000"/>
                </a:solidFill>
                <a:latin typeface="Times New Roman"/>
                <a:cs typeface="Times New Roman"/>
              </a:rPr>
              <a:t>Rp</a:t>
            </a:r>
            <a:endParaRPr sz="185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17449" y="176488"/>
            <a:ext cx="1953895" cy="4114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55" dirty="0"/>
              <a:t>Implantation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732B486-B3ED-42EA-BD29-664EF4C204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1800" y="0"/>
            <a:ext cx="1600201" cy="9144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46148" y="2310383"/>
            <a:ext cx="0" cy="4343400"/>
          </a:xfrm>
          <a:custGeom>
            <a:avLst/>
            <a:gdLst/>
            <a:ahLst/>
            <a:cxnLst/>
            <a:rect l="l" t="t" r="r" b="b"/>
            <a:pathLst>
              <a:path h="4343400">
                <a:moveTo>
                  <a:pt x="0" y="0"/>
                </a:moveTo>
                <a:lnTo>
                  <a:pt x="0" y="4343400"/>
                </a:lnTo>
              </a:path>
            </a:pathLst>
          </a:custGeom>
          <a:ln w="9525">
            <a:solidFill>
              <a:srgbClr val="99CC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758439" y="2310383"/>
            <a:ext cx="0" cy="4343400"/>
          </a:xfrm>
          <a:custGeom>
            <a:avLst/>
            <a:gdLst/>
            <a:ahLst/>
            <a:cxnLst/>
            <a:rect l="l" t="t" r="r" b="b"/>
            <a:pathLst>
              <a:path h="4343400">
                <a:moveTo>
                  <a:pt x="0" y="0"/>
                </a:moveTo>
                <a:lnTo>
                  <a:pt x="0" y="4343400"/>
                </a:lnTo>
              </a:path>
            </a:pathLst>
          </a:custGeom>
          <a:ln w="9525">
            <a:solidFill>
              <a:srgbClr val="99CC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572255" y="2310383"/>
            <a:ext cx="0" cy="4343400"/>
          </a:xfrm>
          <a:custGeom>
            <a:avLst/>
            <a:gdLst/>
            <a:ahLst/>
            <a:cxnLst/>
            <a:rect l="l" t="t" r="r" b="b"/>
            <a:pathLst>
              <a:path h="4343400">
                <a:moveTo>
                  <a:pt x="0" y="0"/>
                </a:moveTo>
                <a:lnTo>
                  <a:pt x="0" y="4343400"/>
                </a:lnTo>
              </a:path>
            </a:pathLst>
          </a:custGeom>
          <a:ln w="9525">
            <a:solidFill>
              <a:srgbClr val="99CC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384547" y="2310383"/>
            <a:ext cx="0" cy="4343400"/>
          </a:xfrm>
          <a:custGeom>
            <a:avLst/>
            <a:gdLst/>
            <a:ahLst/>
            <a:cxnLst/>
            <a:rect l="l" t="t" r="r" b="b"/>
            <a:pathLst>
              <a:path h="4343400">
                <a:moveTo>
                  <a:pt x="0" y="0"/>
                </a:moveTo>
                <a:lnTo>
                  <a:pt x="0" y="4343400"/>
                </a:lnTo>
              </a:path>
            </a:pathLst>
          </a:custGeom>
          <a:ln w="9525">
            <a:solidFill>
              <a:srgbClr val="99CC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196840" y="2310383"/>
            <a:ext cx="0" cy="4343400"/>
          </a:xfrm>
          <a:custGeom>
            <a:avLst/>
            <a:gdLst/>
            <a:ahLst/>
            <a:cxnLst/>
            <a:rect l="l" t="t" r="r" b="b"/>
            <a:pathLst>
              <a:path h="4343400">
                <a:moveTo>
                  <a:pt x="0" y="0"/>
                </a:moveTo>
                <a:lnTo>
                  <a:pt x="0" y="4343400"/>
                </a:lnTo>
              </a:path>
            </a:pathLst>
          </a:custGeom>
          <a:ln w="9525">
            <a:solidFill>
              <a:srgbClr val="99CC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010655" y="2310383"/>
            <a:ext cx="0" cy="4343400"/>
          </a:xfrm>
          <a:custGeom>
            <a:avLst/>
            <a:gdLst/>
            <a:ahLst/>
            <a:cxnLst/>
            <a:rect l="l" t="t" r="r" b="b"/>
            <a:pathLst>
              <a:path h="4343400">
                <a:moveTo>
                  <a:pt x="0" y="0"/>
                </a:moveTo>
                <a:lnTo>
                  <a:pt x="0" y="4343400"/>
                </a:lnTo>
              </a:path>
            </a:pathLst>
          </a:custGeom>
          <a:ln w="9525">
            <a:solidFill>
              <a:srgbClr val="99CC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822947" y="2310383"/>
            <a:ext cx="0" cy="4343400"/>
          </a:xfrm>
          <a:custGeom>
            <a:avLst/>
            <a:gdLst/>
            <a:ahLst/>
            <a:cxnLst/>
            <a:rect l="l" t="t" r="r" b="b"/>
            <a:pathLst>
              <a:path h="4343400">
                <a:moveTo>
                  <a:pt x="0" y="0"/>
                </a:moveTo>
                <a:lnTo>
                  <a:pt x="0" y="4343400"/>
                </a:lnTo>
              </a:path>
            </a:pathLst>
          </a:custGeom>
          <a:ln w="9525">
            <a:solidFill>
              <a:srgbClr val="99CC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635240" y="2310383"/>
            <a:ext cx="0" cy="4343400"/>
          </a:xfrm>
          <a:custGeom>
            <a:avLst/>
            <a:gdLst/>
            <a:ahLst/>
            <a:cxnLst/>
            <a:rect l="l" t="t" r="r" b="b"/>
            <a:pathLst>
              <a:path h="4343400">
                <a:moveTo>
                  <a:pt x="0" y="0"/>
                </a:moveTo>
                <a:lnTo>
                  <a:pt x="0" y="4343400"/>
                </a:lnTo>
              </a:path>
            </a:pathLst>
          </a:custGeom>
          <a:ln w="9525">
            <a:solidFill>
              <a:srgbClr val="99CC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449056" y="2310383"/>
            <a:ext cx="0" cy="4343400"/>
          </a:xfrm>
          <a:custGeom>
            <a:avLst/>
            <a:gdLst/>
            <a:ahLst/>
            <a:cxnLst/>
            <a:rect l="l" t="t" r="r" b="b"/>
            <a:pathLst>
              <a:path h="4343400">
                <a:moveTo>
                  <a:pt x="0" y="0"/>
                </a:moveTo>
                <a:lnTo>
                  <a:pt x="0" y="4343400"/>
                </a:lnTo>
              </a:path>
            </a:pathLst>
          </a:custGeom>
          <a:ln w="9525">
            <a:solidFill>
              <a:srgbClr val="99CC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261347" y="2310383"/>
            <a:ext cx="0" cy="4343400"/>
          </a:xfrm>
          <a:custGeom>
            <a:avLst/>
            <a:gdLst/>
            <a:ahLst/>
            <a:cxnLst/>
            <a:rect l="l" t="t" r="r" b="b"/>
            <a:pathLst>
              <a:path h="4343400">
                <a:moveTo>
                  <a:pt x="0" y="0"/>
                </a:moveTo>
                <a:lnTo>
                  <a:pt x="0" y="4343400"/>
                </a:lnTo>
              </a:path>
            </a:pathLst>
          </a:custGeom>
          <a:ln w="9525">
            <a:solidFill>
              <a:srgbClr val="99CC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0073640" y="2310383"/>
            <a:ext cx="0" cy="4343400"/>
          </a:xfrm>
          <a:custGeom>
            <a:avLst/>
            <a:gdLst/>
            <a:ahLst/>
            <a:cxnLst/>
            <a:rect l="l" t="t" r="r" b="b"/>
            <a:pathLst>
              <a:path h="4343400">
                <a:moveTo>
                  <a:pt x="0" y="0"/>
                </a:moveTo>
                <a:lnTo>
                  <a:pt x="0" y="4343400"/>
                </a:lnTo>
              </a:path>
            </a:pathLst>
          </a:custGeom>
          <a:ln w="9525">
            <a:solidFill>
              <a:srgbClr val="99CC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0887456" y="2310383"/>
            <a:ext cx="0" cy="4343400"/>
          </a:xfrm>
          <a:custGeom>
            <a:avLst/>
            <a:gdLst/>
            <a:ahLst/>
            <a:cxnLst/>
            <a:rect l="l" t="t" r="r" b="b"/>
            <a:pathLst>
              <a:path h="4343400">
                <a:moveTo>
                  <a:pt x="0" y="0"/>
                </a:moveTo>
                <a:lnTo>
                  <a:pt x="0" y="4343400"/>
                </a:lnTo>
              </a:path>
            </a:pathLst>
          </a:custGeom>
          <a:ln w="9525">
            <a:solidFill>
              <a:srgbClr val="99CC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946910" y="2463545"/>
            <a:ext cx="8941435" cy="0"/>
          </a:xfrm>
          <a:custGeom>
            <a:avLst/>
            <a:gdLst/>
            <a:ahLst/>
            <a:cxnLst/>
            <a:rect l="l" t="t" r="r" b="b"/>
            <a:pathLst>
              <a:path w="8941435">
                <a:moveTo>
                  <a:pt x="0" y="0"/>
                </a:moveTo>
                <a:lnTo>
                  <a:pt x="8941308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946910" y="4597146"/>
            <a:ext cx="4064635" cy="0"/>
          </a:xfrm>
          <a:custGeom>
            <a:avLst/>
            <a:gdLst/>
            <a:ahLst/>
            <a:cxnLst/>
            <a:rect l="l" t="t" r="r" b="b"/>
            <a:pathLst>
              <a:path w="4064635">
                <a:moveTo>
                  <a:pt x="0" y="0"/>
                </a:moveTo>
                <a:lnTo>
                  <a:pt x="4064507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011417" y="4368546"/>
            <a:ext cx="0" cy="228600"/>
          </a:xfrm>
          <a:custGeom>
            <a:avLst/>
            <a:gdLst/>
            <a:ahLst/>
            <a:cxnLst/>
            <a:rect l="l" t="t" r="r" b="b"/>
            <a:pathLst>
              <a:path h="228600">
                <a:moveTo>
                  <a:pt x="0" y="228599"/>
                </a:moveTo>
                <a:lnTo>
                  <a:pt x="0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011417" y="4368546"/>
            <a:ext cx="1624965" cy="0"/>
          </a:xfrm>
          <a:custGeom>
            <a:avLst/>
            <a:gdLst/>
            <a:ahLst/>
            <a:cxnLst/>
            <a:rect l="l" t="t" r="r" b="b"/>
            <a:pathLst>
              <a:path w="1624965">
                <a:moveTo>
                  <a:pt x="0" y="0"/>
                </a:moveTo>
                <a:lnTo>
                  <a:pt x="1624584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636002" y="4368546"/>
            <a:ext cx="0" cy="228600"/>
          </a:xfrm>
          <a:custGeom>
            <a:avLst/>
            <a:gdLst/>
            <a:ahLst/>
            <a:cxnLst/>
            <a:rect l="l" t="t" r="r" b="b"/>
            <a:pathLst>
              <a:path h="228600">
                <a:moveTo>
                  <a:pt x="0" y="0"/>
                </a:moveTo>
                <a:lnTo>
                  <a:pt x="0" y="228599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636002" y="4597146"/>
            <a:ext cx="3252470" cy="0"/>
          </a:xfrm>
          <a:custGeom>
            <a:avLst/>
            <a:gdLst/>
            <a:ahLst/>
            <a:cxnLst/>
            <a:rect l="l" t="t" r="r" b="b"/>
            <a:pathLst>
              <a:path w="3252470">
                <a:moveTo>
                  <a:pt x="0" y="0"/>
                </a:moveTo>
                <a:lnTo>
                  <a:pt x="3252216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946910" y="5205221"/>
            <a:ext cx="1626235" cy="0"/>
          </a:xfrm>
          <a:custGeom>
            <a:avLst/>
            <a:gdLst/>
            <a:ahLst/>
            <a:cxnLst/>
            <a:rect l="l" t="t" r="r" b="b"/>
            <a:pathLst>
              <a:path w="1626235">
                <a:moveTo>
                  <a:pt x="0" y="0"/>
                </a:moveTo>
                <a:lnTo>
                  <a:pt x="1626107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573017" y="5205221"/>
            <a:ext cx="203200" cy="457200"/>
          </a:xfrm>
          <a:custGeom>
            <a:avLst/>
            <a:gdLst/>
            <a:ahLst/>
            <a:cxnLst/>
            <a:rect l="l" t="t" r="r" b="b"/>
            <a:pathLst>
              <a:path w="203200" h="457200">
                <a:moveTo>
                  <a:pt x="0" y="0"/>
                </a:moveTo>
                <a:lnTo>
                  <a:pt x="202692" y="457199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385309" y="5510021"/>
            <a:ext cx="203200" cy="152400"/>
          </a:xfrm>
          <a:custGeom>
            <a:avLst/>
            <a:gdLst/>
            <a:ahLst/>
            <a:cxnLst/>
            <a:rect l="l" t="t" r="r" b="b"/>
            <a:pathLst>
              <a:path w="203200" h="152400">
                <a:moveTo>
                  <a:pt x="0" y="152399"/>
                </a:moveTo>
                <a:lnTo>
                  <a:pt x="202691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775709" y="5662421"/>
            <a:ext cx="609600" cy="0"/>
          </a:xfrm>
          <a:custGeom>
            <a:avLst/>
            <a:gdLst/>
            <a:ahLst/>
            <a:cxnLst/>
            <a:rect l="l" t="t" r="r" b="b"/>
            <a:pathLst>
              <a:path w="609600">
                <a:moveTo>
                  <a:pt x="0" y="0"/>
                </a:moveTo>
                <a:lnTo>
                  <a:pt x="609600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401817" y="5662421"/>
            <a:ext cx="609600" cy="0"/>
          </a:xfrm>
          <a:custGeom>
            <a:avLst/>
            <a:gdLst/>
            <a:ahLst/>
            <a:cxnLst/>
            <a:rect l="l" t="t" r="r" b="b"/>
            <a:pathLst>
              <a:path w="609600">
                <a:moveTo>
                  <a:pt x="0" y="0"/>
                </a:moveTo>
                <a:lnTo>
                  <a:pt x="609600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588002" y="5510021"/>
            <a:ext cx="609600" cy="0"/>
          </a:xfrm>
          <a:custGeom>
            <a:avLst/>
            <a:gdLst/>
            <a:ahLst/>
            <a:cxnLst/>
            <a:rect l="l" t="t" r="r" b="b"/>
            <a:pathLst>
              <a:path w="609600">
                <a:moveTo>
                  <a:pt x="0" y="0"/>
                </a:moveTo>
                <a:lnTo>
                  <a:pt x="609600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011417" y="5510021"/>
            <a:ext cx="203200" cy="152400"/>
          </a:xfrm>
          <a:custGeom>
            <a:avLst/>
            <a:gdLst/>
            <a:ahLst/>
            <a:cxnLst/>
            <a:rect l="l" t="t" r="r" b="b"/>
            <a:pathLst>
              <a:path w="203200" h="152400">
                <a:moveTo>
                  <a:pt x="0" y="152399"/>
                </a:moveTo>
                <a:lnTo>
                  <a:pt x="202692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214109" y="5510021"/>
            <a:ext cx="1422400" cy="0"/>
          </a:xfrm>
          <a:custGeom>
            <a:avLst/>
            <a:gdLst/>
            <a:ahLst/>
            <a:cxnLst/>
            <a:rect l="l" t="t" r="r" b="b"/>
            <a:pathLst>
              <a:path w="1422400">
                <a:moveTo>
                  <a:pt x="0" y="0"/>
                </a:moveTo>
                <a:lnTo>
                  <a:pt x="1421891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197602" y="5510021"/>
            <a:ext cx="204470" cy="152400"/>
          </a:xfrm>
          <a:custGeom>
            <a:avLst/>
            <a:gdLst/>
            <a:ahLst/>
            <a:cxnLst/>
            <a:rect l="l" t="t" r="r" b="b"/>
            <a:pathLst>
              <a:path w="204470" h="152400">
                <a:moveTo>
                  <a:pt x="204215" y="152399"/>
                </a:moveTo>
                <a:lnTo>
                  <a:pt x="0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840218" y="5662421"/>
            <a:ext cx="609600" cy="0"/>
          </a:xfrm>
          <a:custGeom>
            <a:avLst/>
            <a:gdLst/>
            <a:ahLst/>
            <a:cxnLst/>
            <a:rect l="l" t="t" r="r" b="b"/>
            <a:pathLst>
              <a:path w="609600">
                <a:moveTo>
                  <a:pt x="0" y="0"/>
                </a:moveTo>
                <a:lnTo>
                  <a:pt x="609600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449818" y="5205221"/>
            <a:ext cx="203200" cy="457200"/>
          </a:xfrm>
          <a:custGeom>
            <a:avLst/>
            <a:gdLst/>
            <a:ahLst/>
            <a:cxnLst/>
            <a:rect l="l" t="t" r="r" b="b"/>
            <a:pathLst>
              <a:path w="203200" h="457200">
                <a:moveTo>
                  <a:pt x="0" y="457199"/>
                </a:moveTo>
                <a:lnTo>
                  <a:pt x="202691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636002" y="5510021"/>
            <a:ext cx="204470" cy="152400"/>
          </a:xfrm>
          <a:custGeom>
            <a:avLst/>
            <a:gdLst/>
            <a:ahLst/>
            <a:cxnLst/>
            <a:rect l="l" t="t" r="r" b="b"/>
            <a:pathLst>
              <a:path w="204470" h="152400">
                <a:moveTo>
                  <a:pt x="204216" y="152399"/>
                </a:moveTo>
                <a:lnTo>
                  <a:pt x="0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8652509" y="5205221"/>
            <a:ext cx="2235835" cy="0"/>
          </a:xfrm>
          <a:custGeom>
            <a:avLst/>
            <a:gdLst/>
            <a:ahLst/>
            <a:cxnLst/>
            <a:rect l="l" t="t" r="r" b="b"/>
            <a:pathLst>
              <a:path w="2235834">
                <a:moveTo>
                  <a:pt x="0" y="0"/>
                </a:moveTo>
                <a:lnTo>
                  <a:pt x="2235708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946910" y="3716273"/>
            <a:ext cx="812800" cy="0"/>
          </a:xfrm>
          <a:custGeom>
            <a:avLst/>
            <a:gdLst/>
            <a:ahLst/>
            <a:cxnLst/>
            <a:rect l="l" t="t" r="r" b="b"/>
            <a:pathLst>
              <a:path w="812800">
                <a:moveTo>
                  <a:pt x="0" y="0"/>
                </a:moveTo>
                <a:lnTo>
                  <a:pt x="812291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759201" y="3259073"/>
            <a:ext cx="814069" cy="457200"/>
          </a:xfrm>
          <a:custGeom>
            <a:avLst/>
            <a:gdLst/>
            <a:ahLst/>
            <a:cxnLst/>
            <a:rect l="l" t="t" r="r" b="b"/>
            <a:pathLst>
              <a:path w="814070" h="457200">
                <a:moveTo>
                  <a:pt x="0" y="457200"/>
                </a:moveTo>
                <a:lnTo>
                  <a:pt x="813815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3573017" y="3182873"/>
            <a:ext cx="812800" cy="76200"/>
          </a:xfrm>
          <a:custGeom>
            <a:avLst/>
            <a:gdLst/>
            <a:ahLst/>
            <a:cxnLst/>
            <a:rect l="l" t="t" r="r" b="b"/>
            <a:pathLst>
              <a:path w="812800" h="76200">
                <a:moveTo>
                  <a:pt x="0" y="76200"/>
                </a:moveTo>
                <a:lnTo>
                  <a:pt x="812292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4385309" y="3182873"/>
            <a:ext cx="4876800" cy="0"/>
          </a:xfrm>
          <a:custGeom>
            <a:avLst/>
            <a:gdLst/>
            <a:ahLst/>
            <a:cxnLst/>
            <a:rect l="l" t="t" r="r" b="b"/>
            <a:pathLst>
              <a:path w="4876800">
                <a:moveTo>
                  <a:pt x="0" y="0"/>
                </a:moveTo>
                <a:lnTo>
                  <a:pt x="4876799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9262109" y="3182873"/>
            <a:ext cx="812800" cy="304800"/>
          </a:xfrm>
          <a:custGeom>
            <a:avLst/>
            <a:gdLst/>
            <a:ahLst/>
            <a:cxnLst/>
            <a:rect l="l" t="t" r="r" b="b"/>
            <a:pathLst>
              <a:path w="812800" h="304800">
                <a:moveTo>
                  <a:pt x="0" y="0"/>
                </a:moveTo>
                <a:lnTo>
                  <a:pt x="812292" y="30480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0074402" y="3487673"/>
            <a:ext cx="814069" cy="76200"/>
          </a:xfrm>
          <a:custGeom>
            <a:avLst/>
            <a:gdLst/>
            <a:ahLst/>
            <a:cxnLst/>
            <a:rect l="l" t="t" r="r" b="b"/>
            <a:pathLst>
              <a:path w="814070" h="76200">
                <a:moveTo>
                  <a:pt x="0" y="0"/>
                </a:moveTo>
                <a:lnTo>
                  <a:pt x="813816" y="7620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226568" y="2054732"/>
            <a:ext cx="1386840" cy="44938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1590">
              <a:lnSpc>
                <a:spcPct val="101400"/>
              </a:lnSpc>
              <a:spcBef>
                <a:spcPts val="100"/>
              </a:spcBef>
            </a:pPr>
            <a:r>
              <a:rPr sz="2100" spc="-125" dirty="0">
                <a:latin typeface="Times New Roman"/>
                <a:cs typeface="Times New Roman"/>
              </a:rPr>
              <a:t>Chamber  </a:t>
            </a:r>
            <a:r>
              <a:rPr sz="2100" spc="-280" dirty="0">
                <a:latin typeface="Times New Roman"/>
                <a:cs typeface="Times New Roman"/>
              </a:rPr>
              <a:t>T</a:t>
            </a:r>
            <a:r>
              <a:rPr sz="2100" spc="15" dirty="0">
                <a:latin typeface="Times New Roman"/>
                <a:cs typeface="Times New Roman"/>
              </a:rPr>
              <a:t>e</a:t>
            </a:r>
            <a:r>
              <a:rPr sz="2100" spc="-5" dirty="0">
                <a:latin typeface="Times New Roman"/>
                <a:cs typeface="Times New Roman"/>
              </a:rPr>
              <a:t>m</a:t>
            </a:r>
            <a:r>
              <a:rPr sz="2100" spc="15" dirty="0">
                <a:latin typeface="Times New Roman"/>
                <a:cs typeface="Times New Roman"/>
              </a:rPr>
              <a:t>pe</a:t>
            </a:r>
            <a:r>
              <a:rPr sz="2100" spc="5" dirty="0">
                <a:latin typeface="Times New Roman"/>
                <a:cs typeface="Times New Roman"/>
              </a:rPr>
              <a:t>r</a:t>
            </a:r>
            <a:r>
              <a:rPr sz="2100" spc="25" dirty="0">
                <a:latin typeface="Times New Roman"/>
                <a:cs typeface="Times New Roman"/>
              </a:rPr>
              <a:t>a</a:t>
            </a:r>
            <a:r>
              <a:rPr sz="2100" spc="10" dirty="0">
                <a:latin typeface="Times New Roman"/>
                <a:cs typeface="Times New Roman"/>
              </a:rPr>
              <a:t>tu</a:t>
            </a:r>
            <a:r>
              <a:rPr sz="2100" dirty="0">
                <a:latin typeface="Times New Roman"/>
                <a:cs typeface="Times New Roman"/>
              </a:rPr>
              <a:t>r</a:t>
            </a:r>
            <a:r>
              <a:rPr sz="2100" spc="15" dirty="0">
                <a:latin typeface="Times New Roman"/>
                <a:cs typeface="Times New Roman"/>
              </a:rPr>
              <a:t>e</a:t>
            </a:r>
            <a:endParaRPr sz="21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25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100" spc="-65" dirty="0">
                <a:latin typeface="Times New Roman"/>
                <a:cs typeface="Times New Roman"/>
              </a:rPr>
              <a:t>Wafer</a:t>
            </a:r>
            <a:endParaRPr sz="21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2100" spc="-15" dirty="0">
                <a:latin typeface="Times New Roman"/>
                <a:cs typeface="Times New Roman"/>
              </a:rPr>
              <a:t>Temperature</a:t>
            </a:r>
            <a:endParaRPr sz="21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950" dirty="0">
              <a:latin typeface="Times New Roman"/>
              <a:cs typeface="Times New Roman"/>
            </a:endParaRPr>
          </a:p>
          <a:p>
            <a:pPr marL="12700" marR="325120">
              <a:lnSpc>
                <a:spcPct val="246800"/>
              </a:lnSpc>
            </a:pPr>
            <a:r>
              <a:rPr sz="2100" spc="10" dirty="0">
                <a:latin typeface="Times New Roman"/>
                <a:cs typeface="Times New Roman"/>
              </a:rPr>
              <a:t>Gas</a:t>
            </a:r>
            <a:r>
              <a:rPr sz="2100" spc="-105" dirty="0">
                <a:latin typeface="Times New Roman"/>
                <a:cs typeface="Times New Roman"/>
              </a:rPr>
              <a:t> </a:t>
            </a:r>
            <a:r>
              <a:rPr sz="2100" spc="15" dirty="0">
                <a:latin typeface="Times New Roman"/>
                <a:cs typeface="Times New Roman"/>
              </a:rPr>
              <a:t>Flow  </a:t>
            </a:r>
            <a:r>
              <a:rPr sz="2100" spc="10" dirty="0">
                <a:latin typeface="Times New Roman"/>
                <a:cs typeface="Times New Roman"/>
              </a:rPr>
              <a:t>Pressure</a:t>
            </a:r>
            <a:endParaRPr sz="21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3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15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100" spc="-140" dirty="0">
                <a:latin typeface="Times New Roman"/>
                <a:cs typeface="Times New Roman"/>
              </a:rPr>
              <a:t>Boat</a:t>
            </a:r>
            <a:r>
              <a:rPr sz="2100" spc="-285" dirty="0">
                <a:latin typeface="Times New Roman"/>
                <a:cs typeface="Times New Roman"/>
              </a:rPr>
              <a:t> </a:t>
            </a:r>
            <a:r>
              <a:rPr sz="2100" spc="10" dirty="0">
                <a:latin typeface="Times New Roman"/>
                <a:cs typeface="Times New Roman"/>
              </a:rPr>
              <a:t>Position</a:t>
            </a:r>
            <a:endParaRPr sz="2100" dirty="0">
              <a:latin typeface="Times New Roman"/>
              <a:cs typeface="Times New Roman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1946910" y="6502146"/>
            <a:ext cx="812800" cy="0"/>
          </a:xfrm>
          <a:custGeom>
            <a:avLst/>
            <a:gdLst/>
            <a:ahLst/>
            <a:cxnLst/>
            <a:rect l="l" t="t" r="r" b="b"/>
            <a:pathLst>
              <a:path w="812800">
                <a:moveTo>
                  <a:pt x="0" y="0"/>
                </a:moveTo>
                <a:lnTo>
                  <a:pt x="812291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2759201" y="6121146"/>
            <a:ext cx="814069" cy="381000"/>
          </a:xfrm>
          <a:custGeom>
            <a:avLst/>
            <a:gdLst/>
            <a:ahLst/>
            <a:cxnLst/>
            <a:rect l="l" t="t" r="r" b="b"/>
            <a:pathLst>
              <a:path w="814070" h="381000">
                <a:moveTo>
                  <a:pt x="0" y="380999"/>
                </a:moveTo>
                <a:lnTo>
                  <a:pt x="813815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3573017" y="6121146"/>
            <a:ext cx="5689600" cy="0"/>
          </a:xfrm>
          <a:custGeom>
            <a:avLst/>
            <a:gdLst/>
            <a:ahLst/>
            <a:cxnLst/>
            <a:rect l="l" t="t" r="r" b="b"/>
            <a:pathLst>
              <a:path w="5689600">
                <a:moveTo>
                  <a:pt x="0" y="0"/>
                </a:moveTo>
                <a:lnTo>
                  <a:pt x="5689092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9262109" y="6121146"/>
            <a:ext cx="812800" cy="381000"/>
          </a:xfrm>
          <a:custGeom>
            <a:avLst/>
            <a:gdLst/>
            <a:ahLst/>
            <a:cxnLst/>
            <a:rect l="l" t="t" r="r" b="b"/>
            <a:pathLst>
              <a:path w="812800" h="381000">
                <a:moveTo>
                  <a:pt x="0" y="0"/>
                </a:moveTo>
                <a:lnTo>
                  <a:pt x="812292" y="380999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0074402" y="6502146"/>
            <a:ext cx="814069" cy="0"/>
          </a:xfrm>
          <a:custGeom>
            <a:avLst/>
            <a:gdLst/>
            <a:ahLst/>
            <a:cxnLst/>
            <a:rect l="l" t="t" r="r" b="b"/>
            <a:pathLst>
              <a:path w="814070">
                <a:moveTo>
                  <a:pt x="0" y="0"/>
                </a:moveTo>
                <a:lnTo>
                  <a:pt x="813816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45" name="object 45"/>
          <p:cNvGraphicFramePr>
            <a:graphicFrameLocks noGrp="1"/>
          </p:cNvGraphicFramePr>
          <p:nvPr/>
        </p:nvGraphicFramePr>
        <p:xfrm>
          <a:off x="1910842" y="1728043"/>
          <a:ext cx="8986516" cy="49975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708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80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096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1025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1406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03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9628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3566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3596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90424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878204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263962">
                <a:tc>
                  <a:txBody>
                    <a:bodyPr/>
                    <a:lstStyle/>
                    <a:p>
                      <a:pPr marL="127000">
                        <a:lnSpc>
                          <a:spcPts val="1745"/>
                        </a:lnSpc>
                      </a:pPr>
                      <a:r>
                        <a:rPr sz="1600" spc="-10" dirty="0">
                          <a:latin typeface="Times New Roman"/>
                          <a:cs typeface="Times New Roman"/>
                        </a:rPr>
                        <a:t>Load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69545">
                        <a:lnSpc>
                          <a:spcPts val="1745"/>
                        </a:lnSpc>
                      </a:pPr>
                      <a:r>
                        <a:rPr sz="1600" spc="-5" dirty="0">
                          <a:latin typeface="Times New Roman"/>
                          <a:cs typeface="Times New Roman"/>
                        </a:rPr>
                        <a:t>Raise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58115">
                        <a:lnSpc>
                          <a:spcPts val="1745"/>
                        </a:lnSpc>
                      </a:pPr>
                      <a:r>
                        <a:rPr sz="1600" spc="-20" dirty="0">
                          <a:latin typeface="Times New Roman"/>
                          <a:cs typeface="Times New Roman"/>
                        </a:rPr>
                        <a:t>Pump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745"/>
                        </a:lnSpc>
                      </a:pPr>
                      <a:r>
                        <a:rPr sz="1600" spc="-60" dirty="0">
                          <a:latin typeface="Times New Roman"/>
                          <a:cs typeface="Times New Roman"/>
                        </a:rPr>
                        <a:t>Temp.</a:t>
                      </a:r>
                      <a:endParaRPr sz="16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61925">
                        <a:lnSpc>
                          <a:spcPts val="1745"/>
                        </a:lnSpc>
                      </a:pPr>
                      <a:r>
                        <a:rPr sz="1600" spc="-20" dirty="0">
                          <a:latin typeface="Times New Roman"/>
                          <a:cs typeface="Times New Roman"/>
                        </a:rPr>
                        <a:t>Pump</a:t>
                      </a:r>
                      <a:endParaRPr sz="16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745"/>
                        </a:lnSpc>
                      </a:pPr>
                      <a:r>
                        <a:rPr sz="1600" spc="-5" dirty="0">
                          <a:latin typeface="Times New Roman"/>
                          <a:cs typeface="Times New Roman"/>
                        </a:rPr>
                        <a:t>Press.</a:t>
                      </a:r>
                      <a:endParaRPr sz="16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65735">
                        <a:lnSpc>
                          <a:spcPts val="1745"/>
                        </a:lnSpc>
                      </a:pPr>
                      <a:r>
                        <a:rPr sz="1600" spc="-5" dirty="0">
                          <a:latin typeface="Times New Roman"/>
                          <a:cs typeface="Times New Roman"/>
                        </a:rPr>
                        <a:t>Si</a:t>
                      </a:r>
                      <a:r>
                        <a:rPr sz="1575" spc="-7" baseline="-18518" dirty="0">
                          <a:latin typeface="Times New Roman"/>
                          <a:cs typeface="Times New Roman"/>
                        </a:rPr>
                        <a:t>3</a:t>
                      </a:r>
                      <a:r>
                        <a:rPr sz="1600" spc="-5" dirty="0">
                          <a:latin typeface="Times New Roman"/>
                          <a:cs typeface="Times New Roman"/>
                        </a:rPr>
                        <a:t>N</a:t>
                      </a:r>
                      <a:r>
                        <a:rPr sz="1575" spc="-7" baseline="-18518" dirty="0">
                          <a:latin typeface="Times New Roman"/>
                          <a:cs typeface="Times New Roman"/>
                        </a:rPr>
                        <a:t>4</a:t>
                      </a:r>
                      <a:endParaRPr sz="1575" baseline="-18518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79070">
                        <a:lnSpc>
                          <a:spcPts val="1745"/>
                        </a:lnSpc>
                      </a:pPr>
                      <a:r>
                        <a:rPr sz="1600" spc="-20" dirty="0">
                          <a:latin typeface="Times New Roman"/>
                          <a:cs typeface="Times New Roman"/>
                        </a:rPr>
                        <a:t>Pump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62560">
                        <a:lnSpc>
                          <a:spcPts val="1745"/>
                        </a:lnSpc>
                      </a:pPr>
                      <a:r>
                        <a:rPr sz="1600" dirty="0">
                          <a:latin typeface="Times New Roman"/>
                          <a:cs typeface="Times New Roman"/>
                        </a:rPr>
                        <a:t>N</a:t>
                      </a:r>
                      <a:r>
                        <a:rPr sz="1575" baseline="-18518" dirty="0">
                          <a:latin typeface="Times New Roman"/>
                          <a:cs typeface="Times New Roman"/>
                        </a:rPr>
                        <a:t>2</a:t>
                      </a:r>
                      <a:endParaRPr sz="1575" baseline="-18518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47320" algn="r">
                        <a:lnSpc>
                          <a:spcPts val="1745"/>
                        </a:lnSpc>
                      </a:pPr>
                      <a:r>
                        <a:rPr sz="1600" spc="-15" dirty="0">
                          <a:latin typeface="Times New Roman"/>
                          <a:cs typeface="Times New Roman"/>
                        </a:rPr>
                        <a:t>L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o</a:t>
                      </a:r>
                      <a:r>
                        <a:rPr sz="1600" spc="-15" dirty="0">
                          <a:latin typeface="Times New Roman"/>
                          <a:cs typeface="Times New Roman"/>
                        </a:rPr>
                        <a:t>w</a:t>
                      </a:r>
                      <a:r>
                        <a:rPr sz="1600" spc="-5" dirty="0">
                          <a:latin typeface="Times New Roman"/>
                          <a:cs typeface="Times New Roman"/>
                        </a:rPr>
                        <a:t>er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54940">
                        <a:lnSpc>
                          <a:spcPts val="1745"/>
                        </a:lnSpc>
                      </a:pPr>
                      <a:r>
                        <a:rPr sz="1600" spc="-5" dirty="0">
                          <a:latin typeface="Times New Roman"/>
                          <a:cs typeface="Times New Roman"/>
                        </a:rPr>
                        <a:t>Unload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795">
                <a:tc>
                  <a:txBody>
                    <a:bodyPr/>
                    <a:lstStyle/>
                    <a:p>
                      <a:pPr marL="127000">
                        <a:lnSpc>
                          <a:spcPts val="1755"/>
                        </a:lnSpc>
                      </a:pPr>
                      <a:r>
                        <a:rPr sz="1600" spc="-55" dirty="0">
                          <a:latin typeface="Times New Roman"/>
                          <a:cs typeface="Times New Roman"/>
                        </a:rPr>
                        <a:t>Wafer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69545">
                        <a:lnSpc>
                          <a:spcPts val="1755"/>
                        </a:lnSpc>
                      </a:pPr>
                      <a:r>
                        <a:rPr sz="1600" spc="-55" dirty="0">
                          <a:latin typeface="Times New Roman"/>
                          <a:cs typeface="Times New Roman"/>
                        </a:rPr>
                        <a:t>Tower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58115">
                        <a:lnSpc>
                          <a:spcPts val="1755"/>
                        </a:lnSpc>
                      </a:pPr>
                      <a:r>
                        <a:rPr sz="1600" spc="-10" dirty="0">
                          <a:latin typeface="Times New Roman"/>
                          <a:cs typeface="Times New Roman"/>
                        </a:rPr>
                        <a:t>Down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74930" algn="ctr">
                        <a:lnSpc>
                          <a:spcPts val="1755"/>
                        </a:lnSpc>
                      </a:pPr>
                      <a:r>
                        <a:rPr sz="1600" spc="-5" dirty="0">
                          <a:latin typeface="Times New Roman"/>
                          <a:cs typeface="Times New Roman"/>
                        </a:rPr>
                        <a:t>Stab.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61925">
                        <a:lnSpc>
                          <a:spcPts val="1755"/>
                        </a:lnSpc>
                      </a:pPr>
                      <a:r>
                        <a:rPr sz="1600" spc="-10" dirty="0">
                          <a:latin typeface="Times New Roman"/>
                          <a:cs typeface="Times New Roman"/>
                        </a:rPr>
                        <a:t>Down</a:t>
                      </a:r>
                      <a:endParaRPr sz="16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6040" algn="ctr">
                        <a:lnSpc>
                          <a:spcPts val="1755"/>
                        </a:lnSpc>
                      </a:pPr>
                      <a:r>
                        <a:rPr sz="1600" spc="-5" dirty="0">
                          <a:latin typeface="Times New Roman"/>
                          <a:cs typeface="Times New Roman"/>
                        </a:rPr>
                        <a:t>Stab.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65735">
                        <a:lnSpc>
                          <a:spcPts val="1755"/>
                        </a:lnSpc>
                      </a:pPr>
                      <a:r>
                        <a:rPr sz="1600" spc="-5" dirty="0">
                          <a:latin typeface="Times New Roman"/>
                          <a:cs typeface="Times New Roman"/>
                        </a:rPr>
                        <a:t>Dep.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79070">
                        <a:lnSpc>
                          <a:spcPts val="1755"/>
                        </a:lnSpc>
                      </a:pPr>
                      <a:r>
                        <a:rPr sz="1600" spc="-10" dirty="0">
                          <a:latin typeface="Times New Roman"/>
                          <a:cs typeface="Times New Roman"/>
                        </a:rPr>
                        <a:t>Down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62560">
                        <a:lnSpc>
                          <a:spcPts val="1755"/>
                        </a:lnSpc>
                      </a:pPr>
                      <a:r>
                        <a:rPr sz="1600" spc="-90" dirty="0">
                          <a:latin typeface="Times New Roman"/>
                          <a:cs typeface="Times New Roman"/>
                        </a:rPr>
                        <a:t>Vent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72720" algn="r">
                        <a:lnSpc>
                          <a:spcPts val="1755"/>
                        </a:lnSpc>
                      </a:pPr>
                      <a:r>
                        <a:rPr sz="1600" spc="-220" dirty="0">
                          <a:latin typeface="Times New Roman"/>
                          <a:cs typeface="Times New Roman"/>
                        </a:rPr>
                        <a:t>T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o</a:t>
                      </a:r>
                      <a:r>
                        <a:rPr sz="1600" spc="-15" dirty="0">
                          <a:latin typeface="Times New Roman"/>
                          <a:cs typeface="Times New Roman"/>
                        </a:rPr>
                        <a:t>w</a:t>
                      </a:r>
                      <a:r>
                        <a:rPr sz="1600" spc="-5" dirty="0">
                          <a:latin typeface="Times New Roman"/>
                          <a:cs typeface="Times New Roman"/>
                        </a:rPr>
                        <a:t>er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54940">
                        <a:lnSpc>
                          <a:spcPts val="1755"/>
                        </a:lnSpc>
                      </a:pPr>
                      <a:r>
                        <a:rPr sz="1600" spc="-55" dirty="0">
                          <a:latin typeface="Times New Roman"/>
                          <a:cs typeface="Times New Roman"/>
                        </a:rPr>
                        <a:t>Wafer</a:t>
                      </a:r>
                      <a:endParaRPr sz="16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6" name="object 46"/>
          <p:cNvSpPr txBox="1"/>
          <p:nvPr/>
        </p:nvSpPr>
        <p:spPr>
          <a:xfrm>
            <a:off x="423163" y="784352"/>
            <a:ext cx="38868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0" dirty="0">
                <a:latin typeface="Microsoft JhengHei Light"/>
                <a:cs typeface="Microsoft JhengHei Light"/>
              </a:rPr>
              <a:t>Furnace – </a:t>
            </a:r>
            <a:r>
              <a:rPr sz="2400" b="0" spc="-15" dirty="0">
                <a:latin typeface="Microsoft JhengHei Light"/>
                <a:cs typeface="Microsoft JhengHei Light"/>
              </a:rPr>
              <a:t>Process </a:t>
            </a:r>
            <a:r>
              <a:rPr sz="2400" b="0" spc="5" dirty="0">
                <a:latin typeface="Microsoft JhengHei Light"/>
                <a:cs typeface="Microsoft JhengHei Light"/>
              </a:rPr>
              <a:t>Overview</a:t>
            </a:r>
            <a:endParaRPr sz="2400">
              <a:latin typeface="Microsoft JhengHei Light"/>
              <a:cs typeface="Microsoft JhengHei Light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272795" y="774191"/>
            <a:ext cx="149352" cy="4312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275843" y="1205483"/>
            <a:ext cx="9683750" cy="0"/>
          </a:xfrm>
          <a:custGeom>
            <a:avLst/>
            <a:gdLst/>
            <a:ahLst/>
            <a:cxnLst/>
            <a:rect l="l" t="t" r="r" b="b"/>
            <a:pathLst>
              <a:path w="9683750">
                <a:moveTo>
                  <a:pt x="0" y="0"/>
                </a:moveTo>
                <a:lnTo>
                  <a:pt x="9683496" y="0"/>
                </a:lnTo>
              </a:path>
            </a:pathLst>
          </a:custGeom>
          <a:ln w="12700">
            <a:solidFill>
              <a:srgbClr val="43D1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0288523" y="3334511"/>
            <a:ext cx="1892300" cy="33274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 txBox="1">
            <a:spLocks noGrp="1"/>
          </p:cNvSpPr>
          <p:nvPr>
            <p:ph type="title"/>
          </p:nvPr>
        </p:nvSpPr>
        <p:spPr>
          <a:xfrm>
            <a:off x="117449" y="176488"/>
            <a:ext cx="1263015" cy="4114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60" dirty="0"/>
              <a:t>Furnace</a:t>
            </a:r>
          </a:p>
        </p:txBody>
      </p:sp>
      <p:pic>
        <p:nvPicPr>
          <p:cNvPr id="51" name="图片 50">
            <a:extLst>
              <a:ext uri="{FF2B5EF4-FFF2-40B4-BE49-F238E27FC236}">
                <a16:creationId xmlns:a16="http://schemas.microsoft.com/office/drawing/2014/main" id="{11DED4A1-9F74-4269-8A56-56973EE330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1800" y="0"/>
            <a:ext cx="1600201" cy="9144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75204" y="4442459"/>
            <a:ext cx="1824355" cy="1207135"/>
          </a:xfrm>
          <a:custGeom>
            <a:avLst/>
            <a:gdLst/>
            <a:ahLst/>
            <a:cxnLst/>
            <a:rect l="l" t="t" r="r" b="b"/>
            <a:pathLst>
              <a:path w="1824354" h="1207135">
                <a:moveTo>
                  <a:pt x="1659255" y="0"/>
                </a:moveTo>
                <a:lnTo>
                  <a:pt x="0" y="0"/>
                </a:lnTo>
                <a:lnTo>
                  <a:pt x="0" y="1207008"/>
                </a:lnTo>
                <a:lnTo>
                  <a:pt x="1824228" y="1197571"/>
                </a:lnTo>
                <a:lnTo>
                  <a:pt x="1659255" y="0"/>
                </a:lnTo>
                <a:close/>
              </a:path>
            </a:pathLst>
          </a:custGeom>
          <a:solidFill>
            <a:srgbClr val="99FF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775204" y="4405121"/>
            <a:ext cx="5958840" cy="0"/>
          </a:xfrm>
          <a:custGeom>
            <a:avLst/>
            <a:gdLst/>
            <a:ahLst/>
            <a:cxnLst/>
            <a:rect l="l" t="t" r="r" b="b"/>
            <a:pathLst>
              <a:path w="5958840">
                <a:moveTo>
                  <a:pt x="0" y="0"/>
                </a:moveTo>
                <a:lnTo>
                  <a:pt x="5958840" y="0"/>
                </a:lnTo>
              </a:path>
            </a:pathLst>
          </a:custGeom>
          <a:ln w="74675">
            <a:solidFill>
              <a:srgbClr val="E7E6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775204" y="4367784"/>
            <a:ext cx="5958840" cy="74930"/>
          </a:xfrm>
          <a:custGeom>
            <a:avLst/>
            <a:gdLst/>
            <a:ahLst/>
            <a:cxnLst/>
            <a:rect l="l" t="t" r="r" b="b"/>
            <a:pathLst>
              <a:path w="5958840" h="74929">
                <a:moveTo>
                  <a:pt x="0" y="74675"/>
                </a:moveTo>
                <a:lnTo>
                  <a:pt x="5958840" y="74675"/>
                </a:lnTo>
                <a:lnTo>
                  <a:pt x="5958840" y="0"/>
                </a:lnTo>
                <a:lnTo>
                  <a:pt x="0" y="0"/>
                </a:lnTo>
                <a:lnTo>
                  <a:pt x="0" y="74675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942076" y="4442459"/>
            <a:ext cx="2792095" cy="1207135"/>
          </a:xfrm>
          <a:custGeom>
            <a:avLst/>
            <a:gdLst/>
            <a:ahLst/>
            <a:cxnLst/>
            <a:rect l="l" t="t" r="r" b="b"/>
            <a:pathLst>
              <a:path w="2792095" h="1207135">
                <a:moveTo>
                  <a:pt x="2791968" y="0"/>
                </a:moveTo>
                <a:lnTo>
                  <a:pt x="0" y="0"/>
                </a:lnTo>
                <a:lnTo>
                  <a:pt x="150875" y="1207008"/>
                </a:lnTo>
                <a:lnTo>
                  <a:pt x="2791968" y="1207008"/>
                </a:lnTo>
                <a:lnTo>
                  <a:pt x="2791968" y="0"/>
                </a:lnTo>
                <a:close/>
              </a:path>
            </a:pathLst>
          </a:custGeom>
          <a:solidFill>
            <a:srgbClr val="99FF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434840" y="3462528"/>
            <a:ext cx="1356360" cy="905510"/>
          </a:xfrm>
          <a:custGeom>
            <a:avLst/>
            <a:gdLst/>
            <a:ahLst/>
            <a:cxnLst/>
            <a:rect l="l" t="t" r="r" b="b"/>
            <a:pathLst>
              <a:path w="1356360" h="905510">
                <a:moveTo>
                  <a:pt x="0" y="905256"/>
                </a:moveTo>
                <a:lnTo>
                  <a:pt x="1356360" y="905256"/>
                </a:lnTo>
                <a:lnTo>
                  <a:pt x="1356360" y="0"/>
                </a:lnTo>
                <a:lnTo>
                  <a:pt x="0" y="0"/>
                </a:lnTo>
                <a:lnTo>
                  <a:pt x="0" y="905256"/>
                </a:lnTo>
                <a:close/>
              </a:path>
            </a:pathLst>
          </a:custGeom>
          <a:solidFill>
            <a:srgbClr val="FF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434840" y="3462528"/>
            <a:ext cx="1356360" cy="905510"/>
          </a:xfrm>
          <a:custGeom>
            <a:avLst/>
            <a:gdLst/>
            <a:ahLst/>
            <a:cxnLst/>
            <a:rect l="l" t="t" r="r" b="b"/>
            <a:pathLst>
              <a:path w="1356360" h="905510">
                <a:moveTo>
                  <a:pt x="0" y="905256"/>
                </a:moveTo>
                <a:lnTo>
                  <a:pt x="1356360" y="905256"/>
                </a:lnTo>
                <a:lnTo>
                  <a:pt x="1356360" y="0"/>
                </a:lnTo>
                <a:lnTo>
                  <a:pt x="0" y="0"/>
                </a:lnTo>
                <a:lnTo>
                  <a:pt x="0" y="905256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633973" y="2178430"/>
            <a:ext cx="486409" cy="3320415"/>
          </a:xfrm>
          <a:custGeom>
            <a:avLst/>
            <a:gdLst/>
            <a:ahLst/>
            <a:cxnLst/>
            <a:rect l="l" t="t" r="r" b="b"/>
            <a:pathLst>
              <a:path w="486410" h="3320415">
                <a:moveTo>
                  <a:pt x="442408" y="3245516"/>
                </a:moveTo>
                <a:lnTo>
                  <a:pt x="410972" y="3249803"/>
                </a:lnTo>
                <a:lnTo>
                  <a:pt x="458977" y="3320161"/>
                </a:lnTo>
                <a:lnTo>
                  <a:pt x="480102" y="3258058"/>
                </a:lnTo>
                <a:lnTo>
                  <a:pt x="444118" y="3258058"/>
                </a:lnTo>
                <a:lnTo>
                  <a:pt x="442408" y="3245516"/>
                </a:lnTo>
                <a:close/>
              </a:path>
              <a:path w="486410" h="3320415">
                <a:moveTo>
                  <a:pt x="454973" y="3243802"/>
                </a:moveTo>
                <a:lnTo>
                  <a:pt x="442408" y="3245516"/>
                </a:lnTo>
                <a:lnTo>
                  <a:pt x="444118" y="3258058"/>
                </a:lnTo>
                <a:lnTo>
                  <a:pt x="456691" y="3256407"/>
                </a:lnTo>
                <a:lnTo>
                  <a:pt x="454973" y="3243802"/>
                </a:lnTo>
                <a:close/>
              </a:path>
              <a:path w="486410" h="3320415">
                <a:moveTo>
                  <a:pt x="486410" y="3239516"/>
                </a:moveTo>
                <a:lnTo>
                  <a:pt x="454973" y="3243802"/>
                </a:lnTo>
                <a:lnTo>
                  <a:pt x="456691" y="3256407"/>
                </a:lnTo>
                <a:lnTo>
                  <a:pt x="444118" y="3258058"/>
                </a:lnTo>
                <a:lnTo>
                  <a:pt x="480102" y="3258058"/>
                </a:lnTo>
                <a:lnTo>
                  <a:pt x="486410" y="3239516"/>
                </a:lnTo>
                <a:close/>
              </a:path>
              <a:path w="486410" h="3320415">
                <a:moveTo>
                  <a:pt x="12700" y="0"/>
                </a:moveTo>
                <a:lnTo>
                  <a:pt x="0" y="1778"/>
                </a:lnTo>
                <a:lnTo>
                  <a:pt x="442408" y="3245516"/>
                </a:lnTo>
                <a:lnTo>
                  <a:pt x="454973" y="3243802"/>
                </a:lnTo>
                <a:lnTo>
                  <a:pt x="127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784850" y="2178430"/>
            <a:ext cx="486409" cy="3320415"/>
          </a:xfrm>
          <a:custGeom>
            <a:avLst/>
            <a:gdLst/>
            <a:ahLst/>
            <a:cxnLst/>
            <a:rect l="l" t="t" r="r" b="b"/>
            <a:pathLst>
              <a:path w="486410" h="3320415">
                <a:moveTo>
                  <a:pt x="442408" y="3245516"/>
                </a:moveTo>
                <a:lnTo>
                  <a:pt x="410972" y="3249803"/>
                </a:lnTo>
                <a:lnTo>
                  <a:pt x="458977" y="3320161"/>
                </a:lnTo>
                <a:lnTo>
                  <a:pt x="480102" y="3258058"/>
                </a:lnTo>
                <a:lnTo>
                  <a:pt x="444119" y="3258058"/>
                </a:lnTo>
                <a:lnTo>
                  <a:pt x="442408" y="3245516"/>
                </a:lnTo>
                <a:close/>
              </a:path>
              <a:path w="486410" h="3320415">
                <a:moveTo>
                  <a:pt x="454973" y="3243802"/>
                </a:moveTo>
                <a:lnTo>
                  <a:pt x="442408" y="3245516"/>
                </a:lnTo>
                <a:lnTo>
                  <a:pt x="444119" y="3258058"/>
                </a:lnTo>
                <a:lnTo>
                  <a:pt x="456691" y="3256407"/>
                </a:lnTo>
                <a:lnTo>
                  <a:pt x="454973" y="3243802"/>
                </a:lnTo>
                <a:close/>
              </a:path>
              <a:path w="486410" h="3320415">
                <a:moveTo>
                  <a:pt x="486410" y="3239516"/>
                </a:moveTo>
                <a:lnTo>
                  <a:pt x="454973" y="3243802"/>
                </a:lnTo>
                <a:lnTo>
                  <a:pt x="456691" y="3256407"/>
                </a:lnTo>
                <a:lnTo>
                  <a:pt x="444119" y="3258058"/>
                </a:lnTo>
                <a:lnTo>
                  <a:pt x="480102" y="3258058"/>
                </a:lnTo>
                <a:lnTo>
                  <a:pt x="486410" y="3239516"/>
                </a:lnTo>
                <a:close/>
              </a:path>
              <a:path w="486410" h="3320415">
                <a:moveTo>
                  <a:pt x="12700" y="0"/>
                </a:moveTo>
                <a:lnTo>
                  <a:pt x="0" y="1778"/>
                </a:lnTo>
                <a:lnTo>
                  <a:pt x="442408" y="3245516"/>
                </a:lnTo>
                <a:lnTo>
                  <a:pt x="454973" y="3243802"/>
                </a:lnTo>
                <a:lnTo>
                  <a:pt x="127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935726" y="2178430"/>
            <a:ext cx="486409" cy="3320415"/>
          </a:xfrm>
          <a:custGeom>
            <a:avLst/>
            <a:gdLst/>
            <a:ahLst/>
            <a:cxnLst/>
            <a:rect l="l" t="t" r="r" b="b"/>
            <a:pathLst>
              <a:path w="486410" h="3320415">
                <a:moveTo>
                  <a:pt x="442408" y="3245516"/>
                </a:moveTo>
                <a:lnTo>
                  <a:pt x="410972" y="3249803"/>
                </a:lnTo>
                <a:lnTo>
                  <a:pt x="458977" y="3320161"/>
                </a:lnTo>
                <a:lnTo>
                  <a:pt x="480102" y="3258058"/>
                </a:lnTo>
                <a:lnTo>
                  <a:pt x="444119" y="3258058"/>
                </a:lnTo>
                <a:lnTo>
                  <a:pt x="442408" y="3245516"/>
                </a:lnTo>
                <a:close/>
              </a:path>
              <a:path w="486410" h="3320415">
                <a:moveTo>
                  <a:pt x="454973" y="3243802"/>
                </a:moveTo>
                <a:lnTo>
                  <a:pt x="442408" y="3245516"/>
                </a:lnTo>
                <a:lnTo>
                  <a:pt x="444119" y="3258058"/>
                </a:lnTo>
                <a:lnTo>
                  <a:pt x="456691" y="3256407"/>
                </a:lnTo>
                <a:lnTo>
                  <a:pt x="454973" y="3243802"/>
                </a:lnTo>
                <a:close/>
              </a:path>
              <a:path w="486410" h="3320415">
                <a:moveTo>
                  <a:pt x="486410" y="3239516"/>
                </a:moveTo>
                <a:lnTo>
                  <a:pt x="454973" y="3243802"/>
                </a:lnTo>
                <a:lnTo>
                  <a:pt x="456691" y="3256407"/>
                </a:lnTo>
                <a:lnTo>
                  <a:pt x="444119" y="3258058"/>
                </a:lnTo>
                <a:lnTo>
                  <a:pt x="480102" y="3258058"/>
                </a:lnTo>
                <a:lnTo>
                  <a:pt x="486410" y="3239516"/>
                </a:lnTo>
                <a:close/>
              </a:path>
              <a:path w="486410" h="3320415">
                <a:moveTo>
                  <a:pt x="12700" y="0"/>
                </a:moveTo>
                <a:lnTo>
                  <a:pt x="0" y="1778"/>
                </a:lnTo>
                <a:lnTo>
                  <a:pt x="442408" y="3245516"/>
                </a:lnTo>
                <a:lnTo>
                  <a:pt x="454973" y="3243802"/>
                </a:lnTo>
                <a:lnTo>
                  <a:pt x="127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086602" y="2178430"/>
            <a:ext cx="486409" cy="3320415"/>
          </a:xfrm>
          <a:custGeom>
            <a:avLst/>
            <a:gdLst/>
            <a:ahLst/>
            <a:cxnLst/>
            <a:rect l="l" t="t" r="r" b="b"/>
            <a:pathLst>
              <a:path w="486409" h="3320415">
                <a:moveTo>
                  <a:pt x="442408" y="3245516"/>
                </a:moveTo>
                <a:lnTo>
                  <a:pt x="410972" y="3249803"/>
                </a:lnTo>
                <a:lnTo>
                  <a:pt x="458977" y="3320161"/>
                </a:lnTo>
                <a:lnTo>
                  <a:pt x="480102" y="3258058"/>
                </a:lnTo>
                <a:lnTo>
                  <a:pt x="444119" y="3258058"/>
                </a:lnTo>
                <a:lnTo>
                  <a:pt x="442408" y="3245516"/>
                </a:lnTo>
                <a:close/>
              </a:path>
              <a:path w="486409" h="3320415">
                <a:moveTo>
                  <a:pt x="454973" y="3243802"/>
                </a:moveTo>
                <a:lnTo>
                  <a:pt x="442408" y="3245516"/>
                </a:lnTo>
                <a:lnTo>
                  <a:pt x="444119" y="3258058"/>
                </a:lnTo>
                <a:lnTo>
                  <a:pt x="456692" y="3256407"/>
                </a:lnTo>
                <a:lnTo>
                  <a:pt x="454973" y="3243802"/>
                </a:lnTo>
                <a:close/>
              </a:path>
              <a:path w="486409" h="3320415">
                <a:moveTo>
                  <a:pt x="486409" y="3239516"/>
                </a:moveTo>
                <a:lnTo>
                  <a:pt x="454973" y="3243802"/>
                </a:lnTo>
                <a:lnTo>
                  <a:pt x="456692" y="3256407"/>
                </a:lnTo>
                <a:lnTo>
                  <a:pt x="444119" y="3258058"/>
                </a:lnTo>
                <a:lnTo>
                  <a:pt x="480102" y="3258058"/>
                </a:lnTo>
                <a:lnTo>
                  <a:pt x="486409" y="3239516"/>
                </a:lnTo>
                <a:close/>
              </a:path>
              <a:path w="486409" h="3320415">
                <a:moveTo>
                  <a:pt x="12700" y="0"/>
                </a:moveTo>
                <a:lnTo>
                  <a:pt x="0" y="1778"/>
                </a:lnTo>
                <a:lnTo>
                  <a:pt x="442408" y="3245516"/>
                </a:lnTo>
                <a:lnTo>
                  <a:pt x="454973" y="3243802"/>
                </a:lnTo>
                <a:lnTo>
                  <a:pt x="127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791200" y="4442459"/>
            <a:ext cx="0" cy="1508760"/>
          </a:xfrm>
          <a:custGeom>
            <a:avLst/>
            <a:gdLst/>
            <a:ahLst/>
            <a:cxnLst/>
            <a:rect l="l" t="t" r="r" b="b"/>
            <a:pathLst>
              <a:path h="1508760">
                <a:moveTo>
                  <a:pt x="0" y="0"/>
                </a:moveTo>
                <a:lnTo>
                  <a:pt x="0" y="1508759"/>
                </a:lnTo>
              </a:path>
            </a:pathLst>
          </a:custGeom>
          <a:ln w="9525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483097" y="2254757"/>
            <a:ext cx="186055" cy="1207770"/>
          </a:xfrm>
          <a:custGeom>
            <a:avLst/>
            <a:gdLst/>
            <a:ahLst/>
            <a:cxnLst/>
            <a:rect l="l" t="t" r="r" b="b"/>
            <a:pathLst>
              <a:path w="186054" h="1207770">
                <a:moveTo>
                  <a:pt x="141427" y="1132940"/>
                </a:moveTo>
                <a:lnTo>
                  <a:pt x="109981" y="1136903"/>
                </a:lnTo>
                <a:lnTo>
                  <a:pt x="157225" y="1207769"/>
                </a:lnTo>
                <a:lnTo>
                  <a:pt x="179149" y="1145539"/>
                </a:lnTo>
                <a:lnTo>
                  <a:pt x="143001" y="1145539"/>
                </a:lnTo>
                <a:lnTo>
                  <a:pt x="141427" y="1132940"/>
                </a:lnTo>
                <a:close/>
              </a:path>
              <a:path w="186054" h="1207770">
                <a:moveTo>
                  <a:pt x="154117" y="1131340"/>
                </a:moveTo>
                <a:lnTo>
                  <a:pt x="141427" y="1132940"/>
                </a:lnTo>
                <a:lnTo>
                  <a:pt x="143001" y="1145539"/>
                </a:lnTo>
                <a:lnTo>
                  <a:pt x="155701" y="1144015"/>
                </a:lnTo>
                <a:lnTo>
                  <a:pt x="154117" y="1131340"/>
                </a:lnTo>
                <a:close/>
              </a:path>
              <a:path w="186054" h="1207770">
                <a:moveTo>
                  <a:pt x="185547" y="1127378"/>
                </a:moveTo>
                <a:lnTo>
                  <a:pt x="154117" y="1131340"/>
                </a:lnTo>
                <a:lnTo>
                  <a:pt x="155701" y="1144015"/>
                </a:lnTo>
                <a:lnTo>
                  <a:pt x="143001" y="1145539"/>
                </a:lnTo>
                <a:lnTo>
                  <a:pt x="179149" y="1145539"/>
                </a:lnTo>
                <a:lnTo>
                  <a:pt x="185547" y="1127378"/>
                </a:lnTo>
                <a:close/>
              </a:path>
              <a:path w="186054" h="1207770">
                <a:moveTo>
                  <a:pt x="12700" y="0"/>
                </a:moveTo>
                <a:lnTo>
                  <a:pt x="0" y="1524"/>
                </a:lnTo>
                <a:lnTo>
                  <a:pt x="141427" y="1132940"/>
                </a:lnTo>
                <a:lnTo>
                  <a:pt x="154117" y="1131340"/>
                </a:lnTo>
                <a:lnTo>
                  <a:pt x="127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2779966" y="3713226"/>
            <a:ext cx="5949315" cy="151828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670685">
              <a:lnSpc>
                <a:spcPct val="100000"/>
              </a:lnSpc>
              <a:spcBef>
                <a:spcPts val="120"/>
              </a:spcBef>
            </a:pPr>
            <a:r>
              <a:rPr sz="1850" spc="5" dirty="0">
                <a:latin typeface="Times New Roman"/>
                <a:cs typeface="Times New Roman"/>
              </a:rPr>
              <a:t>Polysilicon</a:t>
            </a:r>
            <a:endParaRPr sz="18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750">
              <a:latin typeface="Times New Roman"/>
              <a:cs typeface="Times New Roman"/>
            </a:endParaRPr>
          </a:p>
          <a:p>
            <a:pPr marL="3858260">
              <a:lnSpc>
                <a:spcPts val="2000"/>
              </a:lnSpc>
            </a:pPr>
            <a:r>
              <a:rPr sz="1850" spc="10" dirty="0">
                <a:latin typeface="Times New Roman"/>
                <a:cs typeface="Times New Roman"/>
              </a:rPr>
              <a:t>Doped</a:t>
            </a:r>
            <a:r>
              <a:rPr sz="1850" spc="-20" dirty="0">
                <a:latin typeface="Times New Roman"/>
                <a:cs typeface="Times New Roman"/>
              </a:rPr>
              <a:t> </a:t>
            </a:r>
            <a:r>
              <a:rPr sz="1850" spc="5" dirty="0">
                <a:latin typeface="Times New Roman"/>
                <a:cs typeface="Times New Roman"/>
              </a:rPr>
              <a:t>Region</a:t>
            </a:r>
            <a:endParaRPr sz="1850">
              <a:latin typeface="Times New Roman"/>
              <a:cs typeface="Times New Roman"/>
            </a:endParaRPr>
          </a:p>
          <a:p>
            <a:pPr marL="1931670">
              <a:lnSpc>
                <a:spcPts val="2000"/>
              </a:lnSpc>
            </a:pPr>
            <a:r>
              <a:rPr sz="1850" spc="5" dirty="0">
                <a:latin typeface="Times New Roman"/>
                <a:cs typeface="Times New Roman"/>
              </a:rPr>
              <a:t>Substrate</a:t>
            </a:r>
            <a:endParaRPr sz="185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911088" y="5122164"/>
            <a:ext cx="113664" cy="829944"/>
          </a:xfrm>
          <a:custGeom>
            <a:avLst/>
            <a:gdLst/>
            <a:ahLst/>
            <a:cxnLst/>
            <a:rect l="l" t="t" r="r" b="b"/>
            <a:pathLst>
              <a:path w="113664" h="829945">
                <a:moveTo>
                  <a:pt x="44345" y="75296"/>
                </a:moveTo>
                <a:lnTo>
                  <a:pt x="31647" y="76464"/>
                </a:lnTo>
                <a:lnTo>
                  <a:pt x="100837" y="829640"/>
                </a:lnTo>
                <a:lnTo>
                  <a:pt x="113537" y="828471"/>
                </a:lnTo>
                <a:lnTo>
                  <a:pt x="44345" y="75296"/>
                </a:lnTo>
                <a:close/>
              </a:path>
              <a:path w="113664" h="829945">
                <a:moveTo>
                  <a:pt x="30987" y="0"/>
                </a:moveTo>
                <a:lnTo>
                  <a:pt x="0" y="79375"/>
                </a:lnTo>
                <a:lnTo>
                  <a:pt x="31647" y="76464"/>
                </a:lnTo>
                <a:lnTo>
                  <a:pt x="30479" y="63754"/>
                </a:lnTo>
                <a:lnTo>
                  <a:pt x="43179" y="62611"/>
                </a:lnTo>
                <a:lnTo>
                  <a:pt x="69872" y="62611"/>
                </a:lnTo>
                <a:lnTo>
                  <a:pt x="30987" y="0"/>
                </a:lnTo>
                <a:close/>
              </a:path>
              <a:path w="113664" h="829945">
                <a:moveTo>
                  <a:pt x="43179" y="62611"/>
                </a:moveTo>
                <a:lnTo>
                  <a:pt x="30479" y="63754"/>
                </a:lnTo>
                <a:lnTo>
                  <a:pt x="31647" y="76464"/>
                </a:lnTo>
                <a:lnTo>
                  <a:pt x="44345" y="75296"/>
                </a:lnTo>
                <a:lnTo>
                  <a:pt x="43179" y="62611"/>
                </a:lnTo>
                <a:close/>
              </a:path>
              <a:path w="113664" h="829945">
                <a:moveTo>
                  <a:pt x="69872" y="62611"/>
                </a:moveTo>
                <a:lnTo>
                  <a:pt x="43179" y="62611"/>
                </a:lnTo>
                <a:lnTo>
                  <a:pt x="44345" y="75296"/>
                </a:lnTo>
                <a:lnTo>
                  <a:pt x="75946" y="72390"/>
                </a:lnTo>
                <a:lnTo>
                  <a:pt x="69872" y="6261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5720588" y="6052210"/>
            <a:ext cx="1758314" cy="3111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850" spc="10" dirty="0">
                <a:latin typeface="Times New Roman"/>
                <a:cs typeface="Times New Roman"/>
              </a:rPr>
              <a:t>Shadowed</a:t>
            </a:r>
            <a:r>
              <a:rPr sz="1850" spc="-75" dirty="0">
                <a:latin typeface="Times New Roman"/>
                <a:cs typeface="Times New Roman"/>
              </a:rPr>
              <a:t> </a:t>
            </a:r>
            <a:r>
              <a:rPr sz="1850" spc="5" dirty="0">
                <a:latin typeface="Times New Roman"/>
                <a:cs typeface="Times New Roman"/>
              </a:rPr>
              <a:t>Region</a:t>
            </a:r>
            <a:endParaRPr sz="185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117084" y="1751838"/>
            <a:ext cx="955675" cy="3111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850" spc="5" dirty="0">
                <a:latin typeface="Times New Roman"/>
                <a:cs typeface="Times New Roman"/>
              </a:rPr>
              <a:t>Ion</a:t>
            </a:r>
            <a:r>
              <a:rPr sz="1850" spc="-65" dirty="0">
                <a:latin typeface="Times New Roman"/>
                <a:cs typeface="Times New Roman"/>
              </a:rPr>
              <a:t> </a:t>
            </a:r>
            <a:r>
              <a:rPr sz="1850" spc="10" dirty="0">
                <a:latin typeface="Times New Roman"/>
                <a:cs typeface="Times New Roman"/>
              </a:rPr>
              <a:t>Beam</a:t>
            </a:r>
            <a:endParaRPr sz="185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2775204" y="4442459"/>
            <a:ext cx="5958840" cy="0"/>
          </a:xfrm>
          <a:custGeom>
            <a:avLst/>
            <a:gdLst/>
            <a:ahLst/>
            <a:cxnLst/>
            <a:rect l="l" t="t" r="r" b="b"/>
            <a:pathLst>
              <a:path w="5958840">
                <a:moveTo>
                  <a:pt x="0" y="0"/>
                </a:moveTo>
                <a:lnTo>
                  <a:pt x="595884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775204" y="4442459"/>
            <a:ext cx="0" cy="1283335"/>
          </a:xfrm>
          <a:custGeom>
            <a:avLst/>
            <a:gdLst/>
            <a:ahLst/>
            <a:cxnLst/>
            <a:rect l="l" t="t" r="r" b="b"/>
            <a:pathLst>
              <a:path h="1283335">
                <a:moveTo>
                  <a:pt x="0" y="0"/>
                </a:moveTo>
                <a:lnTo>
                  <a:pt x="0" y="1283208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775204" y="5725667"/>
            <a:ext cx="5958840" cy="0"/>
          </a:xfrm>
          <a:custGeom>
            <a:avLst/>
            <a:gdLst/>
            <a:ahLst/>
            <a:cxnLst/>
            <a:rect l="l" t="t" r="r" b="b"/>
            <a:pathLst>
              <a:path w="5958840">
                <a:moveTo>
                  <a:pt x="0" y="0"/>
                </a:moveTo>
                <a:lnTo>
                  <a:pt x="595884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734043" y="4442459"/>
            <a:ext cx="0" cy="1283335"/>
          </a:xfrm>
          <a:custGeom>
            <a:avLst/>
            <a:gdLst/>
            <a:ahLst/>
            <a:cxnLst/>
            <a:rect l="l" t="t" r="r" b="b"/>
            <a:pathLst>
              <a:path h="1283335">
                <a:moveTo>
                  <a:pt x="0" y="1283208"/>
                </a:move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674109" y="2178430"/>
            <a:ext cx="486409" cy="3320415"/>
          </a:xfrm>
          <a:custGeom>
            <a:avLst/>
            <a:gdLst/>
            <a:ahLst/>
            <a:cxnLst/>
            <a:rect l="l" t="t" r="r" b="b"/>
            <a:pathLst>
              <a:path w="486410" h="3320415">
                <a:moveTo>
                  <a:pt x="442408" y="3245516"/>
                </a:moveTo>
                <a:lnTo>
                  <a:pt x="410972" y="3249803"/>
                </a:lnTo>
                <a:lnTo>
                  <a:pt x="458977" y="3320161"/>
                </a:lnTo>
                <a:lnTo>
                  <a:pt x="480102" y="3258058"/>
                </a:lnTo>
                <a:lnTo>
                  <a:pt x="444118" y="3258058"/>
                </a:lnTo>
                <a:lnTo>
                  <a:pt x="442408" y="3245516"/>
                </a:lnTo>
                <a:close/>
              </a:path>
              <a:path w="486410" h="3320415">
                <a:moveTo>
                  <a:pt x="454973" y="3243802"/>
                </a:moveTo>
                <a:lnTo>
                  <a:pt x="442408" y="3245516"/>
                </a:lnTo>
                <a:lnTo>
                  <a:pt x="444118" y="3258058"/>
                </a:lnTo>
                <a:lnTo>
                  <a:pt x="456691" y="3256407"/>
                </a:lnTo>
                <a:lnTo>
                  <a:pt x="454973" y="3243802"/>
                </a:lnTo>
                <a:close/>
              </a:path>
              <a:path w="486410" h="3320415">
                <a:moveTo>
                  <a:pt x="486410" y="3239516"/>
                </a:moveTo>
                <a:lnTo>
                  <a:pt x="454973" y="3243802"/>
                </a:lnTo>
                <a:lnTo>
                  <a:pt x="456691" y="3256407"/>
                </a:lnTo>
                <a:lnTo>
                  <a:pt x="444118" y="3258058"/>
                </a:lnTo>
                <a:lnTo>
                  <a:pt x="480102" y="3258058"/>
                </a:lnTo>
                <a:lnTo>
                  <a:pt x="486410" y="3239516"/>
                </a:lnTo>
                <a:close/>
              </a:path>
              <a:path w="486410" h="3320415">
                <a:moveTo>
                  <a:pt x="12700" y="0"/>
                </a:moveTo>
                <a:lnTo>
                  <a:pt x="0" y="1778"/>
                </a:lnTo>
                <a:lnTo>
                  <a:pt x="442408" y="3245516"/>
                </a:lnTo>
                <a:lnTo>
                  <a:pt x="454973" y="3243802"/>
                </a:lnTo>
                <a:lnTo>
                  <a:pt x="127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824985" y="2178430"/>
            <a:ext cx="486409" cy="3320415"/>
          </a:xfrm>
          <a:custGeom>
            <a:avLst/>
            <a:gdLst/>
            <a:ahLst/>
            <a:cxnLst/>
            <a:rect l="l" t="t" r="r" b="b"/>
            <a:pathLst>
              <a:path w="486410" h="3320415">
                <a:moveTo>
                  <a:pt x="442408" y="3245516"/>
                </a:moveTo>
                <a:lnTo>
                  <a:pt x="410972" y="3249803"/>
                </a:lnTo>
                <a:lnTo>
                  <a:pt x="458977" y="3320161"/>
                </a:lnTo>
                <a:lnTo>
                  <a:pt x="480102" y="3258058"/>
                </a:lnTo>
                <a:lnTo>
                  <a:pt x="444118" y="3258058"/>
                </a:lnTo>
                <a:lnTo>
                  <a:pt x="442408" y="3245516"/>
                </a:lnTo>
                <a:close/>
              </a:path>
              <a:path w="486410" h="3320415">
                <a:moveTo>
                  <a:pt x="454973" y="3243802"/>
                </a:moveTo>
                <a:lnTo>
                  <a:pt x="442408" y="3245516"/>
                </a:lnTo>
                <a:lnTo>
                  <a:pt x="444118" y="3258058"/>
                </a:lnTo>
                <a:lnTo>
                  <a:pt x="456691" y="3256407"/>
                </a:lnTo>
                <a:lnTo>
                  <a:pt x="454973" y="3243802"/>
                </a:lnTo>
                <a:close/>
              </a:path>
              <a:path w="486410" h="3320415">
                <a:moveTo>
                  <a:pt x="486410" y="3239516"/>
                </a:moveTo>
                <a:lnTo>
                  <a:pt x="454973" y="3243802"/>
                </a:lnTo>
                <a:lnTo>
                  <a:pt x="456691" y="3256407"/>
                </a:lnTo>
                <a:lnTo>
                  <a:pt x="444118" y="3258058"/>
                </a:lnTo>
                <a:lnTo>
                  <a:pt x="480102" y="3258058"/>
                </a:lnTo>
                <a:lnTo>
                  <a:pt x="486410" y="3239516"/>
                </a:lnTo>
                <a:close/>
              </a:path>
              <a:path w="486410" h="3320415">
                <a:moveTo>
                  <a:pt x="12700" y="0"/>
                </a:moveTo>
                <a:lnTo>
                  <a:pt x="0" y="1778"/>
                </a:lnTo>
                <a:lnTo>
                  <a:pt x="442408" y="3245516"/>
                </a:lnTo>
                <a:lnTo>
                  <a:pt x="454973" y="3243802"/>
                </a:lnTo>
                <a:lnTo>
                  <a:pt x="127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975861" y="2178430"/>
            <a:ext cx="486409" cy="3320415"/>
          </a:xfrm>
          <a:custGeom>
            <a:avLst/>
            <a:gdLst/>
            <a:ahLst/>
            <a:cxnLst/>
            <a:rect l="l" t="t" r="r" b="b"/>
            <a:pathLst>
              <a:path w="486410" h="3320415">
                <a:moveTo>
                  <a:pt x="442408" y="3245516"/>
                </a:moveTo>
                <a:lnTo>
                  <a:pt x="410972" y="3249803"/>
                </a:lnTo>
                <a:lnTo>
                  <a:pt x="458977" y="3320161"/>
                </a:lnTo>
                <a:lnTo>
                  <a:pt x="480102" y="3258058"/>
                </a:lnTo>
                <a:lnTo>
                  <a:pt x="444118" y="3258058"/>
                </a:lnTo>
                <a:lnTo>
                  <a:pt x="442408" y="3245516"/>
                </a:lnTo>
                <a:close/>
              </a:path>
              <a:path w="486410" h="3320415">
                <a:moveTo>
                  <a:pt x="454973" y="3243802"/>
                </a:moveTo>
                <a:lnTo>
                  <a:pt x="442408" y="3245516"/>
                </a:lnTo>
                <a:lnTo>
                  <a:pt x="444118" y="3258058"/>
                </a:lnTo>
                <a:lnTo>
                  <a:pt x="456691" y="3256407"/>
                </a:lnTo>
                <a:lnTo>
                  <a:pt x="454973" y="3243802"/>
                </a:lnTo>
                <a:close/>
              </a:path>
              <a:path w="486410" h="3320415">
                <a:moveTo>
                  <a:pt x="486410" y="3239516"/>
                </a:moveTo>
                <a:lnTo>
                  <a:pt x="454973" y="3243802"/>
                </a:lnTo>
                <a:lnTo>
                  <a:pt x="456691" y="3256407"/>
                </a:lnTo>
                <a:lnTo>
                  <a:pt x="444118" y="3258058"/>
                </a:lnTo>
                <a:lnTo>
                  <a:pt x="480102" y="3258058"/>
                </a:lnTo>
                <a:lnTo>
                  <a:pt x="486410" y="3239516"/>
                </a:lnTo>
                <a:close/>
              </a:path>
              <a:path w="486410" h="3320415">
                <a:moveTo>
                  <a:pt x="12700" y="0"/>
                </a:moveTo>
                <a:lnTo>
                  <a:pt x="0" y="1778"/>
                </a:lnTo>
                <a:lnTo>
                  <a:pt x="442408" y="3245516"/>
                </a:lnTo>
                <a:lnTo>
                  <a:pt x="454973" y="3243802"/>
                </a:lnTo>
                <a:lnTo>
                  <a:pt x="127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126738" y="2178430"/>
            <a:ext cx="486409" cy="3320415"/>
          </a:xfrm>
          <a:custGeom>
            <a:avLst/>
            <a:gdLst/>
            <a:ahLst/>
            <a:cxnLst/>
            <a:rect l="l" t="t" r="r" b="b"/>
            <a:pathLst>
              <a:path w="486410" h="3320415">
                <a:moveTo>
                  <a:pt x="442408" y="3245516"/>
                </a:moveTo>
                <a:lnTo>
                  <a:pt x="410972" y="3249803"/>
                </a:lnTo>
                <a:lnTo>
                  <a:pt x="458977" y="3320161"/>
                </a:lnTo>
                <a:lnTo>
                  <a:pt x="480102" y="3258058"/>
                </a:lnTo>
                <a:lnTo>
                  <a:pt x="444119" y="3258058"/>
                </a:lnTo>
                <a:lnTo>
                  <a:pt x="442408" y="3245516"/>
                </a:lnTo>
                <a:close/>
              </a:path>
              <a:path w="486410" h="3320415">
                <a:moveTo>
                  <a:pt x="454973" y="3243802"/>
                </a:moveTo>
                <a:lnTo>
                  <a:pt x="442408" y="3245516"/>
                </a:lnTo>
                <a:lnTo>
                  <a:pt x="444119" y="3258058"/>
                </a:lnTo>
                <a:lnTo>
                  <a:pt x="456691" y="3256407"/>
                </a:lnTo>
                <a:lnTo>
                  <a:pt x="454973" y="3243802"/>
                </a:lnTo>
                <a:close/>
              </a:path>
              <a:path w="486410" h="3320415">
                <a:moveTo>
                  <a:pt x="486410" y="3239516"/>
                </a:moveTo>
                <a:lnTo>
                  <a:pt x="454973" y="3243802"/>
                </a:lnTo>
                <a:lnTo>
                  <a:pt x="456691" y="3256407"/>
                </a:lnTo>
                <a:lnTo>
                  <a:pt x="444119" y="3258058"/>
                </a:lnTo>
                <a:lnTo>
                  <a:pt x="480102" y="3258058"/>
                </a:lnTo>
                <a:lnTo>
                  <a:pt x="486410" y="3239516"/>
                </a:lnTo>
                <a:close/>
              </a:path>
              <a:path w="486410" h="3320415">
                <a:moveTo>
                  <a:pt x="12700" y="0"/>
                </a:moveTo>
                <a:lnTo>
                  <a:pt x="0" y="1778"/>
                </a:lnTo>
                <a:lnTo>
                  <a:pt x="442408" y="3245516"/>
                </a:lnTo>
                <a:lnTo>
                  <a:pt x="454973" y="3243802"/>
                </a:lnTo>
                <a:lnTo>
                  <a:pt x="127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>
            <a:spLocks noGrp="1"/>
          </p:cNvSpPr>
          <p:nvPr>
            <p:ph type="title"/>
          </p:nvPr>
        </p:nvSpPr>
        <p:spPr>
          <a:xfrm>
            <a:off x="423163" y="784352"/>
            <a:ext cx="33597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0" i="0" u="none" dirty="0">
                <a:latin typeface="Microsoft JhengHei Light"/>
                <a:cs typeface="Microsoft JhengHei Light"/>
              </a:rPr>
              <a:t>Implant – </a:t>
            </a:r>
            <a:r>
              <a:rPr sz="2400" b="0" i="0" u="none" spc="-5" dirty="0">
                <a:latin typeface="Microsoft JhengHei Light"/>
                <a:cs typeface="Microsoft JhengHei Light"/>
              </a:rPr>
              <a:t>Shadow</a:t>
            </a:r>
            <a:r>
              <a:rPr sz="2400" b="0" i="0" u="none" spc="-75" dirty="0">
                <a:latin typeface="Microsoft JhengHei Light"/>
                <a:cs typeface="Microsoft JhengHei Light"/>
              </a:rPr>
              <a:t> </a:t>
            </a:r>
            <a:r>
              <a:rPr sz="2400" b="0" i="0" u="none" spc="-5" dirty="0">
                <a:latin typeface="Microsoft JhengHei Light"/>
                <a:cs typeface="Microsoft JhengHei Light"/>
              </a:rPr>
              <a:t>effect</a:t>
            </a:r>
            <a:endParaRPr sz="2400">
              <a:latin typeface="Microsoft JhengHei Light"/>
              <a:cs typeface="Microsoft JhengHei Light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272795" y="774191"/>
            <a:ext cx="149352" cy="4312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75843" y="1205483"/>
            <a:ext cx="9683750" cy="0"/>
          </a:xfrm>
          <a:custGeom>
            <a:avLst/>
            <a:gdLst/>
            <a:ahLst/>
            <a:cxnLst/>
            <a:rect l="l" t="t" r="r" b="b"/>
            <a:pathLst>
              <a:path w="9683750">
                <a:moveTo>
                  <a:pt x="0" y="0"/>
                </a:moveTo>
                <a:lnTo>
                  <a:pt x="9683496" y="0"/>
                </a:lnTo>
              </a:path>
            </a:pathLst>
          </a:custGeom>
          <a:ln w="12700">
            <a:solidFill>
              <a:srgbClr val="43D1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id="{E4E9AF99-CF5C-4953-865E-4EBD456750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1800" y="0"/>
            <a:ext cx="1600201" cy="9144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23163" y="784352"/>
            <a:ext cx="33921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0" dirty="0">
                <a:latin typeface="Microsoft JhengHei Light"/>
                <a:cs typeface="Microsoft JhengHei Light"/>
              </a:rPr>
              <a:t>Implant – Channel</a:t>
            </a:r>
            <a:r>
              <a:rPr sz="2400" b="0" spc="-105" dirty="0">
                <a:latin typeface="Microsoft JhengHei Light"/>
                <a:cs typeface="Microsoft JhengHei Light"/>
              </a:rPr>
              <a:t> </a:t>
            </a:r>
            <a:r>
              <a:rPr sz="2400" b="0" spc="-5" dirty="0">
                <a:latin typeface="Microsoft JhengHei Light"/>
                <a:cs typeface="Microsoft JhengHei Light"/>
              </a:rPr>
              <a:t>effect</a:t>
            </a:r>
            <a:endParaRPr sz="2400">
              <a:latin typeface="Microsoft JhengHei Light"/>
              <a:cs typeface="Microsoft JhengHei Light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72795" y="774191"/>
            <a:ext cx="149352" cy="4312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75843" y="1205483"/>
            <a:ext cx="9683750" cy="0"/>
          </a:xfrm>
          <a:custGeom>
            <a:avLst/>
            <a:gdLst/>
            <a:ahLst/>
            <a:cxnLst/>
            <a:rect l="l" t="t" r="r" b="b"/>
            <a:pathLst>
              <a:path w="9683750">
                <a:moveTo>
                  <a:pt x="0" y="0"/>
                </a:moveTo>
                <a:lnTo>
                  <a:pt x="9683496" y="0"/>
                </a:lnTo>
              </a:path>
            </a:pathLst>
          </a:custGeom>
          <a:ln w="12700">
            <a:solidFill>
              <a:srgbClr val="43D1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352800" y="2438400"/>
            <a:ext cx="304800" cy="228600"/>
          </a:xfrm>
          <a:custGeom>
            <a:avLst/>
            <a:gdLst/>
            <a:ahLst/>
            <a:cxnLst/>
            <a:rect l="l" t="t" r="r" b="b"/>
            <a:pathLst>
              <a:path w="304800" h="228600">
                <a:moveTo>
                  <a:pt x="0" y="114300"/>
                </a:moveTo>
                <a:lnTo>
                  <a:pt x="29394" y="46798"/>
                </a:lnTo>
                <a:lnTo>
                  <a:pt x="62380" y="22055"/>
                </a:lnTo>
                <a:lnTo>
                  <a:pt x="104217" y="5827"/>
                </a:lnTo>
                <a:lnTo>
                  <a:pt x="152400" y="0"/>
                </a:lnTo>
                <a:lnTo>
                  <a:pt x="200582" y="5827"/>
                </a:lnTo>
                <a:lnTo>
                  <a:pt x="242419" y="22055"/>
                </a:lnTo>
                <a:lnTo>
                  <a:pt x="275405" y="46798"/>
                </a:lnTo>
                <a:lnTo>
                  <a:pt x="297033" y="78175"/>
                </a:lnTo>
                <a:lnTo>
                  <a:pt x="304800" y="114300"/>
                </a:lnTo>
                <a:lnTo>
                  <a:pt x="297033" y="150424"/>
                </a:lnTo>
                <a:lnTo>
                  <a:pt x="275405" y="181801"/>
                </a:lnTo>
                <a:lnTo>
                  <a:pt x="242419" y="206544"/>
                </a:lnTo>
                <a:lnTo>
                  <a:pt x="200582" y="222772"/>
                </a:lnTo>
                <a:lnTo>
                  <a:pt x="152400" y="228600"/>
                </a:lnTo>
                <a:lnTo>
                  <a:pt x="104217" y="222772"/>
                </a:lnTo>
                <a:lnTo>
                  <a:pt x="62380" y="206544"/>
                </a:lnTo>
                <a:lnTo>
                  <a:pt x="29394" y="181801"/>
                </a:lnTo>
                <a:lnTo>
                  <a:pt x="7766" y="150424"/>
                </a:lnTo>
                <a:lnTo>
                  <a:pt x="0" y="1143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962400" y="2438400"/>
            <a:ext cx="304800" cy="228600"/>
          </a:xfrm>
          <a:custGeom>
            <a:avLst/>
            <a:gdLst/>
            <a:ahLst/>
            <a:cxnLst/>
            <a:rect l="l" t="t" r="r" b="b"/>
            <a:pathLst>
              <a:path w="304800" h="228600">
                <a:moveTo>
                  <a:pt x="0" y="114300"/>
                </a:moveTo>
                <a:lnTo>
                  <a:pt x="29394" y="46798"/>
                </a:lnTo>
                <a:lnTo>
                  <a:pt x="62380" y="22055"/>
                </a:lnTo>
                <a:lnTo>
                  <a:pt x="104217" y="5827"/>
                </a:lnTo>
                <a:lnTo>
                  <a:pt x="152400" y="0"/>
                </a:lnTo>
                <a:lnTo>
                  <a:pt x="200582" y="5827"/>
                </a:lnTo>
                <a:lnTo>
                  <a:pt x="242419" y="22055"/>
                </a:lnTo>
                <a:lnTo>
                  <a:pt x="275405" y="46798"/>
                </a:lnTo>
                <a:lnTo>
                  <a:pt x="297033" y="78175"/>
                </a:lnTo>
                <a:lnTo>
                  <a:pt x="304800" y="114300"/>
                </a:lnTo>
                <a:lnTo>
                  <a:pt x="297033" y="150424"/>
                </a:lnTo>
                <a:lnTo>
                  <a:pt x="275405" y="181801"/>
                </a:lnTo>
                <a:lnTo>
                  <a:pt x="242419" y="206544"/>
                </a:lnTo>
                <a:lnTo>
                  <a:pt x="200582" y="222772"/>
                </a:lnTo>
                <a:lnTo>
                  <a:pt x="152400" y="228600"/>
                </a:lnTo>
                <a:lnTo>
                  <a:pt x="104217" y="222772"/>
                </a:lnTo>
                <a:lnTo>
                  <a:pt x="62380" y="206544"/>
                </a:lnTo>
                <a:lnTo>
                  <a:pt x="29394" y="181801"/>
                </a:lnTo>
                <a:lnTo>
                  <a:pt x="7766" y="150424"/>
                </a:lnTo>
                <a:lnTo>
                  <a:pt x="0" y="1143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352800" y="2895600"/>
            <a:ext cx="304800" cy="228600"/>
          </a:xfrm>
          <a:custGeom>
            <a:avLst/>
            <a:gdLst/>
            <a:ahLst/>
            <a:cxnLst/>
            <a:rect l="l" t="t" r="r" b="b"/>
            <a:pathLst>
              <a:path w="304800" h="228600">
                <a:moveTo>
                  <a:pt x="0" y="114300"/>
                </a:moveTo>
                <a:lnTo>
                  <a:pt x="29394" y="46798"/>
                </a:lnTo>
                <a:lnTo>
                  <a:pt x="62380" y="22055"/>
                </a:lnTo>
                <a:lnTo>
                  <a:pt x="104217" y="5827"/>
                </a:lnTo>
                <a:lnTo>
                  <a:pt x="152400" y="0"/>
                </a:lnTo>
                <a:lnTo>
                  <a:pt x="200582" y="5827"/>
                </a:lnTo>
                <a:lnTo>
                  <a:pt x="242419" y="22055"/>
                </a:lnTo>
                <a:lnTo>
                  <a:pt x="275405" y="46798"/>
                </a:lnTo>
                <a:lnTo>
                  <a:pt x="297033" y="78175"/>
                </a:lnTo>
                <a:lnTo>
                  <a:pt x="304800" y="114300"/>
                </a:lnTo>
                <a:lnTo>
                  <a:pt x="297033" y="150424"/>
                </a:lnTo>
                <a:lnTo>
                  <a:pt x="275405" y="181801"/>
                </a:lnTo>
                <a:lnTo>
                  <a:pt x="242419" y="206544"/>
                </a:lnTo>
                <a:lnTo>
                  <a:pt x="200582" y="222772"/>
                </a:lnTo>
                <a:lnTo>
                  <a:pt x="152400" y="228600"/>
                </a:lnTo>
                <a:lnTo>
                  <a:pt x="104217" y="222772"/>
                </a:lnTo>
                <a:lnTo>
                  <a:pt x="62380" y="206544"/>
                </a:lnTo>
                <a:lnTo>
                  <a:pt x="29394" y="181801"/>
                </a:lnTo>
                <a:lnTo>
                  <a:pt x="7766" y="150424"/>
                </a:lnTo>
                <a:lnTo>
                  <a:pt x="0" y="1143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962400" y="2895600"/>
            <a:ext cx="304800" cy="228600"/>
          </a:xfrm>
          <a:custGeom>
            <a:avLst/>
            <a:gdLst/>
            <a:ahLst/>
            <a:cxnLst/>
            <a:rect l="l" t="t" r="r" b="b"/>
            <a:pathLst>
              <a:path w="304800" h="228600">
                <a:moveTo>
                  <a:pt x="0" y="114300"/>
                </a:moveTo>
                <a:lnTo>
                  <a:pt x="29394" y="46798"/>
                </a:lnTo>
                <a:lnTo>
                  <a:pt x="62380" y="22055"/>
                </a:lnTo>
                <a:lnTo>
                  <a:pt x="104217" y="5827"/>
                </a:lnTo>
                <a:lnTo>
                  <a:pt x="152400" y="0"/>
                </a:lnTo>
                <a:lnTo>
                  <a:pt x="200582" y="5827"/>
                </a:lnTo>
                <a:lnTo>
                  <a:pt x="242419" y="22055"/>
                </a:lnTo>
                <a:lnTo>
                  <a:pt x="275405" y="46798"/>
                </a:lnTo>
                <a:lnTo>
                  <a:pt x="297033" y="78175"/>
                </a:lnTo>
                <a:lnTo>
                  <a:pt x="304800" y="114300"/>
                </a:lnTo>
                <a:lnTo>
                  <a:pt x="297033" y="150424"/>
                </a:lnTo>
                <a:lnTo>
                  <a:pt x="275405" y="181801"/>
                </a:lnTo>
                <a:lnTo>
                  <a:pt x="242419" y="206544"/>
                </a:lnTo>
                <a:lnTo>
                  <a:pt x="200582" y="222772"/>
                </a:lnTo>
                <a:lnTo>
                  <a:pt x="152400" y="228600"/>
                </a:lnTo>
                <a:lnTo>
                  <a:pt x="104217" y="222772"/>
                </a:lnTo>
                <a:lnTo>
                  <a:pt x="62380" y="206544"/>
                </a:lnTo>
                <a:lnTo>
                  <a:pt x="29394" y="181801"/>
                </a:lnTo>
                <a:lnTo>
                  <a:pt x="7766" y="150424"/>
                </a:lnTo>
                <a:lnTo>
                  <a:pt x="0" y="1143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352800" y="3352800"/>
            <a:ext cx="304800" cy="228600"/>
          </a:xfrm>
          <a:custGeom>
            <a:avLst/>
            <a:gdLst/>
            <a:ahLst/>
            <a:cxnLst/>
            <a:rect l="l" t="t" r="r" b="b"/>
            <a:pathLst>
              <a:path w="304800" h="228600">
                <a:moveTo>
                  <a:pt x="0" y="114300"/>
                </a:moveTo>
                <a:lnTo>
                  <a:pt x="29394" y="46798"/>
                </a:lnTo>
                <a:lnTo>
                  <a:pt x="62380" y="22055"/>
                </a:lnTo>
                <a:lnTo>
                  <a:pt x="104217" y="5827"/>
                </a:lnTo>
                <a:lnTo>
                  <a:pt x="152400" y="0"/>
                </a:lnTo>
                <a:lnTo>
                  <a:pt x="200582" y="5827"/>
                </a:lnTo>
                <a:lnTo>
                  <a:pt x="242419" y="22055"/>
                </a:lnTo>
                <a:lnTo>
                  <a:pt x="275405" y="46798"/>
                </a:lnTo>
                <a:lnTo>
                  <a:pt x="297033" y="78175"/>
                </a:lnTo>
                <a:lnTo>
                  <a:pt x="304800" y="114300"/>
                </a:lnTo>
                <a:lnTo>
                  <a:pt x="297033" y="150424"/>
                </a:lnTo>
                <a:lnTo>
                  <a:pt x="275405" y="181801"/>
                </a:lnTo>
                <a:lnTo>
                  <a:pt x="242419" y="206544"/>
                </a:lnTo>
                <a:lnTo>
                  <a:pt x="200582" y="222772"/>
                </a:lnTo>
                <a:lnTo>
                  <a:pt x="152400" y="228600"/>
                </a:lnTo>
                <a:lnTo>
                  <a:pt x="104217" y="222772"/>
                </a:lnTo>
                <a:lnTo>
                  <a:pt x="62380" y="206544"/>
                </a:lnTo>
                <a:lnTo>
                  <a:pt x="29394" y="181801"/>
                </a:lnTo>
                <a:lnTo>
                  <a:pt x="7766" y="150424"/>
                </a:lnTo>
                <a:lnTo>
                  <a:pt x="0" y="1143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962400" y="3352800"/>
            <a:ext cx="304800" cy="228600"/>
          </a:xfrm>
          <a:custGeom>
            <a:avLst/>
            <a:gdLst/>
            <a:ahLst/>
            <a:cxnLst/>
            <a:rect l="l" t="t" r="r" b="b"/>
            <a:pathLst>
              <a:path w="304800" h="228600">
                <a:moveTo>
                  <a:pt x="0" y="114300"/>
                </a:moveTo>
                <a:lnTo>
                  <a:pt x="29394" y="46798"/>
                </a:lnTo>
                <a:lnTo>
                  <a:pt x="62380" y="22055"/>
                </a:lnTo>
                <a:lnTo>
                  <a:pt x="104217" y="5827"/>
                </a:lnTo>
                <a:lnTo>
                  <a:pt x="152400" y="0"/>
                </a:lnTo>
                <a:lnTo>
                  <a:pt x="200582" y="5827"/>
                </a:lnTo>
                <a:lnTo>
                  <a:pt x="242419" y="22055"/>
                </a:lnTo>
                <a:lnTo>
                  <a:pt x="275405" y="46798"/>
                </a:lnTo>
                <a:lnTo>
                  <a:pt x="297033" y="78175"/>
                </a:lnTo>
                <a:lnTo>
                  <a:pt x="304800" y="114300"/>
                </a:lnTo>
                <a:lnTo>
                  <a:pt x="297033" y="150424"/>
                </a:lnTo>
                <a:lnTo>
                  <a:pt x="275405" y="181801"/>
                </a:lnTo>
                <a:lnTo>
                  <a:pt x="242419" y="206544"/>
                </a:lnTo>
                <a:lnTo>
                  <a:pt x="200582" y="222772"/>
                </a:lnTo>
                <a:lnTo>
                  <a:pt x="152400" y="228600"/>
                </a:lnTo>
                <a:lnTo>
                  <a:pt x="104217" y="222772"/>
                </a:lnTo>
                <a:lnTo>
                  <a:pt x="62380" y="206544"/>
                </a:lnTo>
                <a:lnTo>
                  <a:pt x="29394" y="181801"/>
                </a:lnTo>
                <a:lnTo>
                  <a:pt x="7766" y="150424"/>
                </a:lnTo>
                <a:lnTo>
                  <a:pt x="0" y="1143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352800" y="3810000"/>
            <a:ext cx="304800" cy="228600"/>
          </a:xfrm>
          <a:custGeom>
            <a:avLst/>
            <a:gdLst/>
            <a:ahLst/>
            <a:cxnLst/>
            <a:rect l="l" t="t" r="r" b="b"/>
            <a:pathLst>
              <a:path w="304800" h="228600">
                <a:moveTo>
                  <a:pt x="0" y="114300"/>
                </a:moveTo>
                <a:lnTo>
                  <a:pt x="29394" y="46798"/>
                </a:lnTo>
                <a:lnTo>
                  <a:pt x="62380" y="22055"/>
                </a:lnTo>
                <a:lnTo>
                  <a:pt x="104217" y="5827"/>
                </a:lnTo>
                <a:lnTo>
                  <a:pt x="152400" y="0"/>
                </a:lnTo>
                <a:lnTo>
                  <a:pt x="200582" y="5827"/>
                </a:lnTo>
                <a:lnTo>
                  <a:pt x="242419" y="22055"/>
                </a:lnTo>
                <a:lnTo>
                  <a:pt x="275405" y="46798"/>
                </a:lnTo>
                <a:lnTo>
                  <a:pt x="297033" y="78175"/>
                </a:lnTo>
                <a:lnTo>
                  <a:pt x="304800" y="114300"/>
                </a:lnTo>
                <a:lnTo>
                  <a:pt x="297033" y="150424"/>
                </a:lnTo>
                <a:lnTo>
                  <a:pt x="275405" y="181801"/>
                </a:lnTo>
                <a:lnTo>
                  <a:pt x="242419" y="206544"/>
                </a:lnTo>
                <a:lnTo>
                  <a:pt x="200582" y="222772"/>
                </a:lnTo>
                <a:lnTo>
                  <a:pt x="152400" y="228600"/>
                </a:lnTo>
                <a:lnTo>
                  <a:pt x="104217" y="222772"/>
                </a:lnTo>
                <a:lnTo>
                  <a:pt x="62380" y="206544"/>
                </a:lnTo>
                <a:lnTo>
                  <a:pt x="29394" y="181801"/>
                </a:lnTo>
                <a:lnTo>
                  <a:pt x="7766" y="150424"/>
                </a:lnTo>
                <a:lnTo>
                  <a:pt x="0" y="1143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962400" y="3810000"/>
            <a:ext cx="304800" cy="228600"/>
          </a:xfrm>
          <a:custGeom>
            <a:avLst/>
            <a:gdLst/>
            <a:ahLst/>
            <a:cxnLst/>
            <a:rect l="l" t="t" r="r" b="b"/>
            <a:pathLst>
              <a:path w="304800" h="228600">
                <a:moveTo>
                  <a:pt x="0" y="114300"/>
                </a:moveTo>
                <a:lnTo>
                  <a:pt x="29394" y="46798"/>
                </a:lnTo>
                <a:lnTo>
                  <a:pt x="62380" y="22055"/>
                </a:lnTo>
                <a:lnTo>
                  <a:pt x="104217" y="5827"/>
                </a:lnTo>
                <a:lnTo>
                  <a:pt x="152400" y="0"/>
                </a:lnTo>
                <a:lnTo>
                  <a:pt x="200582" y="5827"/>
                </a:lnTo>
                <a:lnTo>
                  <a:pt x="242419" y="22055"/>
                </a:lnTo>
                <a:lnTo>
                  <a:pt x="275405" y="46798"/>
                </a:lnTo>
                <a:lnTo>
                  <a:pt x="297033" y="78175"/>
                </a:lnTo>
                <a:lnTo>
                  <a:pt x="304800" y="114300"/>
                </a:lnTo>
                <a:lnTo>
                  <a:pt x="297033" y="150424"/>
                </a:lnTo>
                <a:lnTo>
                  <a:pt x="275405" y="181801"/>
                </a:lnTo>
                <a:lnTo>
                  <a:pt x="242419" y="206544"/>
                </a:lnTo>
                <a:lnTo>
                  <a:pt x="200582" y="222772"/>
                </a:lnTo>
                <a:lnTo>
                  <a:pt x="152400" y="228600"/>
                </a:lnTo>
                <a:lnTo>
                  <a:pt x="104217" y="222772"/>
                </a:lnTo>
                <a:lnTo>
                  <a:pt x="62380" y="206544"/>
                </a:lnTo>
                <a:lnTo>
                  <a:pt x="29394" y="181801"/>
                </a:lnTo>
                <a:lnTo>
                  <a:pt x="7766" y="150424"/>
                </a:lnTo>
                <a:lnTo>
                  <a:pt x="0" y="1143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572000" y="2438400"/>
            <a:ext cx="304800" cy="228600"/>
          </a:xfrm>
          <a:custGeom>
            <a:avLst/>
            <a:gdLst/>
            <a:ahLst/>
            <a:cxnLst/>
            <a:rect l="l" t="t" r="r" b="b"/>
            <a:pathLst>
              <a:path w="304800" h="228600">
                <a:moveTo>
                  <a:pt x="0" y="114300"/>
                </a:moveTo>
                <a:lnTo>
                  <a:pt x="29394" y="46798"/>
                </a:lnTo>
                <a:lnTo>
                  <a:pt x="62380" y="22055"/>
                </a:lnTo>
                <a:lnTo>
                  <a:pt x="104217" y="5827"/>
                </a:lnTo>
                <a:lnTo>
                  <a:pt x="152400" y="0"/>
                </a:lnTo>
                <a:lnTo>
                  <a:pt x="200582" y="5827"/>
                </a:lnTo>
                <a:lnTo>
                  <a:pt x="242419" y="22055"/>
                </a:lnTo>
                <a:lnTo>
                  <a:pt x="275405" y="46798"/>
                </a:lnTo>
                <a:lnTo>
                  <a:pt x="297033" y="78175"/>
                </a:lnTo>
                <a:lnTo>
                  <a:pt x="304800" y="114300"/>
                </a:lnTo>
                <a:lnTo>
                  <a:pt x="297033" y="150424"/>
                </a:lnTo>
                <a:lnTo>
                  <a:pt x="275405" y="181801"/>
                </a:lnTo>
                <a:lnTo>
                  <a:pt x="242419" y="206544"/>
                </a:lnTo>
                <a:lnTo>
                  <a:pt x="200582" y="222772"/>
                </a:lnTo>
                <a:lnTo>
                  <a:pt x="152400" y="228600"/>
                </a:lnTo>
                <a:lnTo>
                  <a:pt x="104217" y="222772"/>
                </a:lnTo>
                <a:lnTo>
                  <a:pt x="62380" y="206544"/>
                </a:lnTo>
                <a:lnTo>
                  <a:pt x="29394" y="181801"/>
                </a:lnTo>
                <a:lnTo>
                  <a:pt x="7766" y="150424"/>
                </a:lnTo>
                <a:lnTo>
                  <a:pt x="0" y="1143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181600" y="2438400"/>
            <a:ext cx="304800" cy="228600"/>
          </a:xfrm>
          <a:custGeom>
            <a:avLst/>
            <a:gdLst/>
            <a:ahLst/>
            <a:cxnLst/>
            <a:rect l="l" t="t" r="r" b="b"/>
            <a:pathLst>
              <a:path w="304800" h="228600">
                <a:moveTo>
                  <a:pt x="0" y="114300"/>
                </a:moveTo>
                <a:lnTo>
                  <a:pt x="29394" y="46798"/>
                </a:lnTo>
                <a:lnTo>
                  <a:pt x="62380" y="22055"/>
                </a:lnTo>
                <a:lnTo>
                  <a:pt x="104217" y="5827"/>
                </a:lnTo>
                <a:lnTo>
                  <a:pt x="152400" y="0"/>
                </a:lnTo>
                <a:lnTo>
                  <a:pt x="200582" y="5827"/>
                </a:lnTo>
                <a:lnTo>
                  <a:pt x="242419" y="22055"/>
                </a:lnTo>
                <a:lnTo>
                  <a:pt x="275405" y="46798"/>
                </a:lnTo>
                <a:lnTo>
                  <a:pt x="297033" y="78175"/>
                </a:lnTo>
                <a:lnTo>
                  <a:pt x="304800" y="114300"/>
                </a:lnTo>
                <a:lnTo>
                  <a:pt x="297033" y="150424"/>
                </a:lnTo>
                <a:lnTo>
                  <a:pt x="275405" y="181801"/>
                </a:lnTo>
                <a:lnTo>
                  <a:pt x="242419" y="206544"/>
                </a:lnTo>
                <a:lnTo>
                  <a:pt x="200582" y="222772"/>
                </a:lnTo>
                <a:lnTo>
                  <a:pt x="152400" y="228600"/>
                </a:lnTo>
                <a:lnTo>
                  <a:pt x="104217" y="222772"/>
                </a:lnTo>
                <a:lnTo>
                  <a:pt x="62380" y="206544"/>
                </a:lnTo>
                <a:lnTo>
                  <a:pt x="29394" y="181801"/>
                </a:lnTo>
                <a:lnTo>
                  <a:pt x="7766" y="150424"/>
                </a:lnTo>
                <a:lnTo>
                  <a:pt x="0" y="1143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572000" y="2895600"/>
            <a:ext cx="304800" cy="228600"/>
          </a:xfrm>
          <a:custGeom>
            <a:avLst/>
            <a:gdLst/>
            <a:ahLst/>
            <a:cxnLst/>
            <a:rect l="l" t="t" r="r" b="b"/>
            <a:pathLst>
              <a:path w="304800" h="228600">
                <a:moveTo>
                  <a:pt x="0" y="114300"/>
                </a:moveTo>
                <a:lnTo>
                  <a:pt x="29394" y="46798"/>
                </a:lnTo>
                <a:lnTo>
                  <a:pt x="62380" y="22055"/>
                </a:lnTo>
                <a:lnTo>
                  <a:pt x="104217" y="5827"/>
                </a:lnTo>
                <a:lnTo>
                  <a:pt x="152400" y="0"/>
                </a:lnTo>
                <a:lnTo>
                  <a:pt x="200582" y="5827"/>
                </a:lnTo>
                <a:lnTo>
                  <a:pt x="242419" y="22055"/>
                </a:lnTo>
                <a:lnTo>
                  <a:pt x="275405" y="46798"/>
                </a:lnTo>
                <a:lnTo>
                  <a:pt x="297033" y="78175"/>
                </a:lnTo>
                <a:lnTo>
                  <a:pt x="304800" y="114300"/>
                </a:lnTo>
                <a:lnTo>
                  <a:pt x="297033" y="150424"/>
                </a:lnTo>
                <a:lnTo>
                  <a:pt x="275405" y="181801"/>
                </a:lnTo>
                <a:lnTo>
                  <a:pt x="242419" y="206544"/>
                </a:lnTo>
                <a:lnTo>
                  <a:pt x="200582" y="222772"/>
                </a:lnTo>
                <a:lnTo>
                  <a:pt x="152400" y="228600"/>
                </a:lnTo>
                <a:lnTo>
                  <a:pt x="104217" y="222772"/>
                </a:lnTo>
                <a:lnTo>
                  <a:pt x="62380" y="206544"/>
                </a:lnTo>
                <a:lnTo>
                  <a:pt x="29394" y="181801"/>
                </a:lnTo>
                <a:lnTo>
                  <a:pt x="7766" y="150424"/>
                </a:lnTo>
                <a:lnTo>
                  <a:pt x="0" y="1143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181600" y="2895600"/>
            <a:ext cx="304800" cy="228600"/>
          </a:xfrm>
          <a:custGeom>
            <a:avLst/>
            <a:gdLst/>
            <a:ahLst/>
            <a:cxnLst/>
            <a:rect l="l" t="t" r="r" b="b"/>
            <a:pathLst>
              <a:path w="304800" h="228600">
                <a:moveTo>
                  <a:pt x="0" y="114300"/>
                </a:moveTo>
                <a:lnTo>
                  <a:pt x="29394" y="46798"/>
                </a:lnTo>
                <a:lnTo>
                  <a:pt x="62380" y="22055"/>
                </a:lnTo>
                <a:lnTo>
                  <a:pt x="104217" y="5827"/>
                </a:lnTo>
                <a:lnTo>
                  <a:pt x="152400" y="0"/>
                </a:lnTo>
                <a:lnTo>
                  <a:pt x="200582" y="5827"/>
                </a:lnTo>
                <a:lnTo>
                  <a:pt x="242419" y="22055"/>
                </a:lnTo>
                <a:lnTo>
                  <a:pt x="275405" y="46798"/>
                </a:lnTo>
                <a:lnTo>
                  <a:pt x="297033" y="78175"/>
                </a:lnTo>
                <a:lnTo>
                  <a:pt x="304800" y="114300"/>
                </a:lnTo>
                <a:lnTo>
                  <a:pt x="297033" y="150424"/>
                </a:lnTo>
                <a:lnTo>
                  <a:pt x="275405" y="181801"/>
                </a:lnTo>
                <a:lnTo>
                  <a:pt x="242419" y="206544"/>
                </a:lnTo>
                <a:lnTo>
                  <a:pt x="200582" y="222772"/>
                </a:lnTo>
                <a:lnTo>
                  <a:pt x="152400" y="228600"/>
                </a:lnTo>
                <a:lnTo>
                  <a:pt x="104217" y="222772"/>
                </a:lnTo>
                <a:lnTo>
                  <a:pt x="62380" y="206544"/>
                </a:lnTo>
                <a:lnTo>
                  <a:pt x="29394" y="181801"/>
                </a:lnTo>
                <a:lnTo>
                  <a:pt x="7766" y="150424"/>
                </a:lnTo>
                <a:lnTo>
                  <a:pt x="0" y="1143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572000" y="3352800"/>
            <a:ext cx="304800" cy="228600"/>
          </a:xfrm>
          <a:custGeom>
            <a:avLst/>
            <a:gdLst/>
            <a:ahLst/>
            <a:cxnLst/>
            <a:rect l="l" t="t" r="r" b="b"/>
            <a:pathLst>
              <a:path w="304800" h="228600">
                <a:moveTo>
                  <a:pt x="0" y="114300"/>
                </a:moveTo>
                <a:lnTo>
                  <a:pt x="29394" y="46798"/>
                </a:lnTo>
                <a:lnTo>
                  <a:pt x="62380" y="22055"/>
                </a:lnTo>
                <a:lnTo>
                  <a:pt x="104217" y="5827"/>
                </a:lnTo>
                <a:lnTo>
                  <a:pt x="152400" y="0"/>
                </a:lnTo>
                <a:lnTo>
                  <a:pt x="200582" y="5827"/>
                </a:lnTo>
                <a:lnTo>
                  <a:pt x="242419" y="22055"/>
                </a:lnTo>
                <a:lnTo>
                  <a:pt x="275405" y="46798"/>
                </a:lnTo>
                <a:lnTo>
                  <a:pt x="297033" y="78175"/>
                </a:lnTo>
                <a:lnTo>
                  <a:pt x="304800" y="114300"/>
                </a:lnTo>
                <a:lnTo>
                  <a:pt x="297033" y="150424"/>
                </a:lnTo>
                <a:lnTo>
                  <a:pt x="275405" y="181801"/>
                </a:lnTo>
                <a:lnTo>
                  <a:pt x="242419" y="206544"/>
                </a:lnTo>
                <a:lnTo>
                  <a:pt x="200582" y="222772"/>
                </a:lnTo>
                <a:lnTo>
                  <a:pt x="152400" y="228600"/>
                </a:lnTo>
                <a:lnTo>
                  <a:pt x="104217" y="222772"/>
                </a:lnTo>
                <a:lnTo>
                  <a:pt x="62380" y="206544"/>
                </a:lnTo>
                <a:lnTo>
                  <a:pt x="29394" y="181801"/>
                </a:lnTo>
                <a:lnTo>
                  <a:pt x="7766" y="150424"/>
                </a:lnTo>
                <a:lnTo>
                  <a:pt x="0" y="1143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181600" y="3352800"/>
            <a:ext cx="304800" cy="228600"/>
          </a:xfrm>
          <a:custGeom>
            <a:avLst/>
            <a:gdLst/>
            <a:ahLst/>
            <a:cxnLst/>
            <a:rect l="l" t="t" r="r" b="b"/>
            <a:pathLst>
              <a:path w="304800" h="228600">
                <a:moveTo>
                  <a:pt x="0" y="114300"/>
                </a:moveTo>
                <a:lnTo>
                  <a:pt x="29394" y="46798"/>
                </a:lnTo>
                <a:lnTo>
                  <a:pt x="62380" y="22055"/>
                </a:lnTo>
                <a:lnTo>
                  <a:pt x="104217" y="5827"/>
                </a:lnTo>
                <a:lnTo>
                  <a:pt x="152400" y="0"/>
                </a:lnTo>
                <a:lnTo>
                  <a:pt x="200582" y="5827"/>
                </a:lnTo>
                <a:lnTo>
                  <a:pt x="242419" y="22055"/>
                </a:lnTo>
                <a:lnTo>
                  <a:pt x="275405" y="46798"/>
                </a:lnTo>
                <a:lnTo>
                  <a:pt x="297033" y="78175"/>
                </a:lnTo>
                <a:lnTo>
                  <a:pt x="304800" y="114300"/>
                </a:lnTo>
                <a:lnTo>
                  <a:pt x="297033" y="150424"/>
                </a:lnTo>
                <a:lnTo>
                  <a:pt x="275405" y="181801"/>
                </a:lnTo>
                <a:lnTo>
                  <a:pt x="242419" y="206544"/>
                </a:lnTo>
                <a:lnTo>
                  <a:pt x="200582" y="222772"/>
                </a:lnTo>
                <a:lnTo>
                  <a:pt x="152400" y="228600"/>
                </a:lnTo>
                <a:lnTo>
                  <a:pt x="104217" y="222772"/>
                </a:lnTo>
                <a:lnTo>
                  <a:pt x="62380" y="206544"/>
                </a:lnTo>
                <a:lnTo>
                  <a:pt x="29394" y="181801"/>
                </a:lnTo>
                <a:lnTo>
                  <a:pt x="7766" y="150424"/>
                </a:lnTo>
                <a:lnTo>
                  <a:pt x="0" y="1143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572000" y="3810000"/>
            <a:ext cx="304800" cy="228600"/>
          </a:xfrm>
          <a:custGeom>
            <a:avLst/>
            <a:gdLst/>
            <a:ahLst/>
            <a:cxnLst/>
            <a:rect l="l" t="t" r="r" b="b"/>
            <a:pathLst>
              <a:path w="304800" h="228600">
                <a:moveTo>
                  <a:pt x="0" y="114300"/>
                </a:moveTo>
                <a:lnTo>
                  <a:pt x="29394" y="46798"/>
                </a:lnTo>
                <a:lnTo>
                  <a:pt x="62380" y="22055"/>
                </a:lnTo>
                <a:lnTo>
                  <a:pt x="104217" y="5827"/>
                </a:lnTo>
                <a:lnTo>
                  <a:pt x="152400" y="0"/>
                </a:lnTo>
                <a:lnTo>
                  <a:pt x="200582" y="5827"/>
                </a:lnTo>
                <a:lnTo>
                  <a:pt x="242419" y="22055"/>
                </a:lnTo>
                <a:lnTo>
                  <a:pt x="275405" y="46798"/>
                </a:lnTo>
                <a:lnTo>
                  <a:pt x="297033" y="78175"/>
                </a:lnTo>
                <a:lnTo>
                  <a:pt x="304800" y="114300"/>
                </a:lnTo>
                <a:lnTo>
                  <a:pt x="297033" y="150424"/>
                </a:lnTo>
                <a:lnTo>
                  <a:pt x="275405" y="181801"/>
                </a:lnTo>
                <a:lnTo>
                  <a:pt x="242419" y="206544"/>
                </a:lnTo>
                <a:lnTo>
                  <a:pt x="200582" y="222772"/>
                </a:lnTo>
                <a:lnTo>
                  <a:pt x="152400" y="228600"/>
                </a:lnTo>
                <a:lnTo>
                  <a:pt x="104217" y="222772"/>
                </a:lnTo>
                <a:lnTo>
                  <a:pt x="62380" y="206544"/>
                </a:lnTo>
                <a:lnTo>
                  <a:pt x="29394" y="181801"/>
                </a:lnTo>
                <a:lnTo>
                  <a:pt x="7766" y="150424"/>
                </a:lnTo>
                <a:lnTo>
                  <a:pt x="0" y="1143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181600" y="3810000"/>
            <a:ext cx="304800" cy="228600"/>
          </a:xfrm>
          <a:custGeom>
            <a:avLst/>
            <a:gdLst/>
            <a:ahLst/>
            <a:cxnLst/>
            <a:rect l="l" t="t" r="r" b="b"/>
            <a:pathLst>
              <a:path w="304800" h="228600">
                <a:moveTo>
                  <a:pt x="0" y="114300"/>
                </a:moveTo>
                <a:lnTo>
                  <a:pt x="29394" y="46798"/>
                </a:lnTo>
                <a:lnTo>
                  <a:pt x="62380" y="22055"/>
                </a:lnTo>
                <a:lnTo>
                  <a:pt x="104217" y="5827"/>
                </a:lnTo>
                <a:lnTo>
                  <a:pt x="152400" y="0"/>
                </a:lnTo>
                <a:lnTo>
                  <a:pt x="200582" y="5827"/>
                </a:lnTo>
                <a:lnTo>
                  <a:pt x="242419" y="22055"/>
                </a:lnTo>
                <a:lnTo>
                  <a:pt x="275405" y="46798"/>
                </a:lnTo>
                <a:lnTo>
                  <a:pt x="297033" y="78175"/>
                </a:lnTo>
                <a:lnTo>
                  <a:pt x="304800" y="114300"/>
                </a:lnTo>
                <a:lnTo>
                  <a:pt x="297033" y="150424"/>
                </a:lnTo>
                <a:lnTo>
                  <a:pt x="275405" y="181801"/>
                </a:lnTo>
                <a:lnTo>
                  <a:pt x="242419" y="206544"/>
                </a:lnTo>
                <a:lnTo>
                  <a:pt x="200582" y="222772"/>
                </a:lnTo>
                <a:lnTo>
                  <a:pt x="152400" y="228600"/>
                </a:lnTo>
                <a:lnTo>
                  <a:pt x="104217" y="222772"/>
                </a:lnTo>
                <a:lnTo>
                  <a:pt x="62380" y="206544"/>
                </a:lnTo>
                <a:lnTo>
                  <a:pt x="29394" y="181801"/>
                </a:lnTo>
                <a:lnTo>
                  <a:pt x="7766" y="150424"/>
                </a:lnTo>
                <a:lnTo>
                  <a:pt x="0" y="1143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352800" y="4267200"/>
            <a:ext cx="304800" cy="228600"/>
          </a:xfrm>
          <a:custGeom>
            <a:avLst/>
            <a:gdLst/>
            <a:ahLst/>
            <a:cxnLst/>
            <a:rect l="l" t="t" r="r" b="b"/>
            <a:pathLst>
              <a:path w="304800" h="228600">
                <a:moveTo>
                  <a:pt x="0" y="114300"/>
                </a:moveTo>
                <a:lnTo>
                  <a:pt x="29394" y="46798"/>
                </a:lnTo>
                <a:lnTo>
                  <a:pt x="62380" y="22055"/>
                </a:lnTo>
                <a:lnTo>
                  <a:pt x="104217" y="5827"/>
                </a:lnTo>
                <a:lnTo>
                  <a:pt x="152400" y="0"/>
                </a:lnTo>
                <a:lnTo>
                  <a:pt x="200582" y="5827"/>
                </a:lnTo>
                <a:lnTo>
                  <a:pt x="242419" y="22055"/>
                </a:lnTo>
                <a:lnTo>
                  <a:pt x="275405" y="46798"/>
                </a:lnTo>
                <a:lnTo>
                  <a:pt x="297033" y="78175"/>
                </a:lnTo>
                <a:lnTo>
                  <a:pt x="304800" y="114300"/>
                </a:lnTo>
                <a:lnTo>
                  <a:pt x="297033" y="150424"/>
                </a:lnTo>
                <a:lnTo>
                  <a:pt x="275405" y="181801"/>
                </a:lnTo>
                <a:lnTo>
                  <a:pt x="242419" y="206544"/>
                </a:lnTo>
                <a:lnTo>
                  <a:pt x="200582" y="222772"/>
                </a:lnTo>
                <a:lnTo>
                  <a:pt x="152400" y="228600"/>
                </a:lnTo>
                <a:lnTo>
                  <a:pt x="104217" y="222772"/>
                </a:lnTo>
                <a:lnTo>
                  <a:pt x="62380" y="206544"/>
                </a:lnTo>
                <a:lnTo>
                  <a:pt x="29394" y="181801"/>
                </a:lnTo>
                <a:lnTo>
                  <a:pt x="7766" y="150424"/>
                </a:lnTo>
                <a:lnTo>
                  <a:pt x="0" y="1143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962400" y="4267200"/>
            <a:ext cx="304800" cy="228600"/>
          </a:xfrm>
          <a:custGeom>
            <a:avLst/>
            <a:gdLst/>
            <a:ahLst/>
            <a:cxnLst/>
            <a:rect l="l" t="t" r="r" b="b"/>
            <a:pathLst>
              <a:path w="304800" h="228600">
                <a:moveTo>
                  <a:pt x="0" y="114300"/>
                </a:moveTo>
                <a:lnTo>
                  <a:pt x="29394" y="46798"/>
                </a:lnTo>
                <a:lnTo>
                  <a:pt x="62380" y="22055"/>
                </a:lnTo>
                <a:lnTo>
                  <a:pt x="104217" y="5827"/>
                </a:lnTo>
                <a:lnTo>
                  <a:pt x="152400" y="0"/>
                </a:lnTo>
                <a:lnTo>
                  <a:pt x="200582" y="5827"/>
                </a:lnTo>
                <a:lnTo>
                  <a:pt x="242419" y="22055"/>
                </a:lnTo>
                <a:lnTo>
                  <a:pt x="275405" y="46798"/>
                </a:lnTo>
                <a:lnTo>
                  <a:pt x="297033" y="78175"/>
                </a:lnTo>
                <a:lnTo>
                  <a:pt x="304800" y="114300"/>
                </a:lnTo>
                <a:lnTo>
                  <a:pt x="297033" y="150424"/>
                </a:lnTo>
                <a:lnTo>
                  <a:pt x="275405" y="181801"/>
                </a:lnTo>
                <a:lnTo>
                  <a:pt x="242419" y="206544"/>
                </a:lnTo>
                <a:lnTo>
                  <a:pt x="200582" y="222772"/>
                </a:lnTo>
                <a:lnTo>
                  <a:pt x="152400" y="228600"/>
                </a:lnTo>
                <a:lnTo>
                  <a:pt x="104217" y="222772"/>
                </a:lnTo>
                <a:lnTo>
                  <a:pt x="62380" y="206544"/>
                </a:lnTo>
                <a:lnTo>
                  <a:pt x="29394" y="181801"/>
                </a:lnTo>
                <a:lnTo>
                  <a:pt x="7766" y="150424"/>
                </a:lnTo>
                <a:lnTo>
                  <a:pt x="0" y="1143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352800" y="4724400"/>
            <a:ext cx="304800" cy="228600"/>
          </a:xfrm>
          <a:custGeom>
            <a:avLst/>
            <a:gdLst/>
            <a:ahLst/>
            <a:cxnLst/>
            <a:rect l="l" t="t" r="r" b="b"/>
            <a:pathLst>
              <a:path w="304800" h="228600">
                <a:moveTo>
                  <a:pt x="0" y="114300"/>
                </a:moveTo>
                <a:lnTo>
                  <a:pt x="29394" y="46798"/>
                </a:lnTo>
                <a:lnTo>
                  <a:pt x="62380" y="22055"/>
                </a:lnTo>
                <a:lnTo>
                  <a:pt x="104217" y="5827"/>
                </a:lnTo>
                <a:lnTo>
                  <a:pt x="152400" y="0"/>
                </a:lnTo>
                <a:lnTo>
                  <a:pt x="200582" y="5827"/>
                </a:lnTo>
                <a:lnTo>
                  <a:pt x="242419" y="22055"/>
                </a:lnTo>
                <a:lnTo>
                  <a:pt x="275405" y="46798"/>
                </a:lnTo>
                <a:lnTo>
                  <a:pt x="297033" y="78175"/>
                </a:lnTo>
                <a:lnTo>
                  <a:pt x="304800" y="114300"/>
                </a:lnTo>
                <a:lnTo>
                  <a:pt x="297033" y="150424"/>
                </a:lnTo>
                <a:lnTo>
                  <a:pt x="275405" y="181801"/>
                </a:lnTo>
                <a:lnTo>
                  <a:pt x="242419" y="206544"/>
                </a:lnTo>
                <a:lnTo>
                  <a:pt x="200582" y="222772"/>
                </a:lnTo>
                <a:lnTo>
                  <a:pt x="152400" y="228600"/>
                </a:lnTo>
                <a:lnTo>
                  <a:pt x="104217" y="222772"/>
                </a:lnTo>
                <a:lnTo>
                  <a:pt x="62380" y="206544"/>
                </a:lnTo>
                <a:lnTo>
                  <a:pt x="29394" y="181801"/>
                </a:lnTo>
                <a:lnTo>
                  <a:pt x="7766" y="150424"/>
                </a:lnTo>
                <a:lnTo>
                  <a:pt x="0" y="1143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962400" y="4724400"/>
            <a:ext cx="304800" cy="228600"/>
          </a:xfrm>
          <a:custGeom>
            <a:avLst/>
            <a:gdLst/>
            <a:ahLst/>
            <a:cxnLst/>
            <a:rect l="l" t="t" r="r" b="b"/>
            <a:pathLst>
              <a:path w="304800" h="228600">
                <a:moveTo>
                  <a:pt x="0" y="114300"/>
                </a:moveTo>
                <a:lnTo>
                  <a:pt x="29394" y="46798"/>
                </a:lnTo>
                <a:lnTo>
                  <a:pt x="62380" y="22055"/>
                </a:lnTo>
                <a:lnTo>
                  <a:pt x="104217" y="5827"/>
                </a:lnTo>
                <a:lnTo>
                  <a:pt x="152400" y="0"/>
                </a:lnTo>
                <a:lnTo>
                  <a:pt x="200582" y="5827"/>
                </a:lnTo>
                <a:lnTo>
                  <a:pt x="242419" y="22055"/>
                </a:lnTo>
                <a:lnTo>
                  <a:pt x="275405" y="46798"/>
                </a:lnTo>
                <a:lnTo>
                  <a:pt x="297033" y="78175"/>
                </a:lnTo>
                <a:lnTo>
                  <a:pt x="304800" y="114300"/>
                </a:lnTo>
                <a:lnTo>
                  <a:pt x="297033" y="150424"/>
                </a:lnTo>
                <a:lnTo>
                  <a:pt x="275405" y="181801"/>
                </a:lnTo>
                <a:lnTo>
                  <a:pt x="242419" y="206544"/>
                </a:lnTo>
                <a:lnTo>
                  <a:pt x="200582" y="222772"/>
                </a:lnTo>
                <a:lnTo>
                  <a:pt x="152400" y="228600"/>
                </a:lnTo>
                <a:lnTo>
                  <a:pt x="104217" y="222772"/>
                </a:lnTo>
                <a:lnTo>
                  <a:pt x="62380" y="206544"/>
                </a:lnTo>
                <a:lnTo>
                  <a:pt x="29394" y="181801"/>
                </a:lnTo>
                <a:lnTo>
                  <a:pt x="7766" y="150424"/>
                </a:lnTo>
                <a:lnTo>
                  <a:pt x="0" y="1143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352800" y="5181600"/>
            <a:ext cx="304800" cy="228600"/>
          </a:xfrm>
          <a:custGeom>
            <a:avLst/>
            <a:gdLst/>
            <a:ahLst/>
            <a:cxnLst/>
            <a:rect l="l" t="t" r="r" b="b"/>
            <a:pathLst>
              <a:path w="304800" h="228600">
                <a:moveTo>
                  <a:pt x="0" y="114300"/>
                </a:moveTo>
                <a:lnTo>
                  <a:pt x="29394" y="46798"/>
                </a:lnTo>
                <a:lnTo>
                  <a:pt x="62380" y="22055"/>
                </a:lnTo>
                <a:lnTo>
                  <a:pt x="104217" y="5827"/>
                </a:lnTo>
                <a:lnTo>
                  <a:pt x="152400" y="0"/>
                </a:lnTo>
                <a:lnTo>
                  <a:pt x="200582" y="5827"/>
                </a:lnTo>
                <a:lnTo>
                  <a:pt x="242419" y="22055"/>
                </a:lnTo>
                <a:lnTo>
                  <a:pt x="275405" y="46798"/>
                </a:lnTo>
                <a:lnTo>
                  <a:pt x="297033" y="78175"/>
                </a:lnTo>
                <a:lnTo>
                  <a:pt x="304800" y="114300"/>
                </a:lnTo>
                <a:lnTo>
                  <a:pt x="297033" y="150424"/>
                </a:lnTo>
                <a:lnTo>
                  <a:pt x="275405" y="181801"/>
                </a:lnTo>
                <a:lnTo>
                  <a:pt x="242419" y="206544"/>
                </a:lnTo>
                <a:lnTo>
                  <a:pt x="200582" y="222772"/>
                </a:lnTo>
                <a:lnTo>
                  <a:pt x="152400" y="228600"/>
                </a:lnTo>
                <a:lnTo>
                  <a:pt x="104217" y="222772"/>
                </a:lnTo>
                <a:lnTo>
                  <a:pt x="62380" y="206544"/>
                </a:lnTo>
                <a:lnTo>
                  <a:pt x="29394" y="181801"/>
                </a:lnTo>
                <a:lnTo>
                  <a:pt x="7766" y="150424"/>
                </a:lnTo>
                <a:lnTo>
                  <a:pt x="0" y="1143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962400" y="5181600"/>
            <a:ext cx="304800" cy="228600"/>
          </a:xfrm>
          <a:custGeom>
            <a:avLst/>
            <a:gdLst/>
            <a:ahLst/>
            <a:cxnLst/>
            <a:rect l="l" t="t" r="r" b="b"/>
            <a:pathLst>
              <a:path w="304800" h="228600">
                <a:moveTo>
                  <a:pt x="0" y="114300"/>
                </a:moveTo>
                <a:lnTo>
                  <a:pt x="29394" y="46798"/>
                </a:lnTo>
                <a:lnTo>
                  <a:pt x="62380" y="22055"/>
                </a:lnTo>
                <a:lnTo>
                  <a:pt x="104217" y="5827"/>
                </a:lnTo>
                <a:lnTo>
                  <a:pt x="152400" y="0"/>
                </a:lnTo>
                <a:lnTo>
                  <a:pt x="200582" y="5827"/>
                </a:lnTo>
                <a:lnTo>
                  <a:pt x="242419" y="22055"/>
                </a:lnTo>
                <a:lnTo>
                  <a:pt x="275405" y="46798"/>
                </a:lnTo>
                <a:lnTo>
                  <a:pt x="297033" y="78175"/>
                </a:lnTo>
                <a:lnTo>
                  <a:pt x="304800" y="114300"/>
                </a:lnTo>
                <a:lnTo>
                  <a:pt x="297033" y="150424"/>
                </a:lnTo>
                <a:lnTo>
                  <a:pt x="275405" y="181801"/>
                </a:lnTo>
                <a:lnTo>
                  <a:pt x="242419" y="206544"/>
                </a:lnTo>
                <a:lnTo>
                  <a:pt x="200582" y="222772"/>
                </a:lnTo>
                <a:lnTo>
                  <a:pt x="152400" y="228600"/>
                </a:lnTo>
                <a:lnTo>
                  <a:pt x="104217" y="222772"/>
                </a:lnTo>
                <a:lnTo>
                  <a:pt x="62380" y="206544"/>
                </a:lnTo>
                <a:lnTo>
                  <a:pt x="29394" y="181801"/>
                </a:lnTo>
                <a:lnTo>
                  <a:pt x="7766" y="150424"/>
                </a:lnTo>
                <a:lnTo>
                  <a:pt x="0" y="1143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352800" y="5638800"/>
            <a:ext cx="304800" cy="228600"/>
          </a:xfrm>
          <a:custGeom>
            <a:avLst/>
            <a:gdLst/>
            <a:ahLst/>
            <a:cxnLst/>
            <a:rect l="l" t="t" r="r" b="b"/>
            <a:pathLst>
              <a:path w="304800" h="228600">
                <a:moveTo>
                  <a:pt x="0" y="114300"/>
                </a:moveTo>
                <a:lnTo>
                  <a:pt x="29394" y="46793"/>
                </a:lnTo>
                <a:lnTo>
                  <a:pt x="62380" y="22051"/>
                </a:lnTo>
                <a:lnTo>
                  <a:pt x="104217" y="5826"/>
                </a:lnTo>
                <a:lnTo>
                  <a:pt x="152400" y="0"/>
                </a:lnTo>
                <a:lnTo>
                  <a:pt x="200582" y="5826"/>
                </a:lnTo>
                <a:lnTo>
                  <a:pt x="242419" y="22051"/>
                </a:lnTo>
                <a:lnTo>
                  <a:pt x="275405" y="46793"/>
                </a:lnTo>
                <a:lnTo>
                  <a:pt x="297033" y="78170"/>
                </a:lnTo>
                <a:lnTo>
                  <a:pt x="304800" y="114300"/>
                </a:lnTo>
                <a:lnTo>
                  <a:pt x="297033" y="150429"/>
                </a:lnTo>
                <a:lnTo>
                  <a:pt x="275405" y="181806"/>
                </a:lnTo>
                <a:lnTo>
                  <a:pt x="242419" y="206548"/>
                </a:lnTo>
                <a:lnTo>
                  <a:pt x="200582" y="222773"/>
                </a:lnTo>
                <a:lnTo>
                  <a:pt x="152400" y="228600"/>
                </a:lnTo>
                <a:lnTo>
                  <a:pt x="104217" y="222773"/>
                </a:lnTo>
                <a:lnTo>
                  <a:pt x="62380" y="206548"/>
                </a:lnTo>
                <a:lnTo>
                  <a:pt x="29394" y="181806"/>
                </a:lnTo>
                <a:lnTo>
                  <a:pt x="7766" y="150429"/>
                </a:lnTo>
                <a:lnTo>
                  <a:pt x="0" y="1143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962400" y="5638800"/>
            <a:ext cx="304800" cy="228600"/>
          </a:xfrm>
          <a:custGeom>
            <a:avLst/>
            <a:gdLst/>
            <a:ahLst/>
            <a:cxnLst/>
            <a:rect l="l" t="t" r="r" b="b"/>
            <a:pathLst>
              <a:path w="304800" h="228600">
                <a:moveTo>
                  <a:pt x="0" y="114300"/>
                </a:moveTo>
                <a:lnTo>
                  <a:pt x="29394" y="46793"/>
                </a:lnTo>
                <a:lnTo>
                  <a:pt x="62380" y="22051"/>
                </a:lnTo>
                <a:lnTo>
                  <a:pt x="104217" y="5826"/>
                </a:lnTo>
                <a:lnTo>
                  <a:pt x="152400" y="0"/>
                </a:lnTo>
                <a:lnTo>
                  <a:pt x="200582" y="5826"/>
                </a:lnTo>
                <a:lnTo>
                  <a:pt x="242419" y="22051"/>
                </a:lnTo>
                <a:lnTo>
                  <a:pt x="275405" y="46793"/>
                </a:lnTo>
                <a:lnTo>
                  <a:pt x="297033" y="78170"/>
                </a:lnTo>
                <a:lnTo>
                  <a:pt x="304800" y="114300"/>
                </a:lnTo>
                <a:lnTo>
                  <a:pt x="297033" y="150429"/>
                </a:lnTo>
                <a:lnTo>
                  <a:pt x="275405" y="181806"/>
                </a:lnTo>
                <a:lnTo>
                  <a:pt x="242419" y="206548"/>
                </a:lnTo>
                <a:lnTo>
                  <a:pt x="200582" y="222773"/>
                </a:lnTo>
                <a:lnTo>
                  <a:pt x="152400" y="228600"/>
                </a:lnTo>
                <a:lnTo>
                  <a:pt x="104217" y="222773"/>
                </a:lnTo>
                <a:lnTo>
                  <a:pt x="62380" y="206548"/>
                </a:lnTo>
                <a:lnTo>
                  <a:pt x="29394" y="181806"/>
                </a:lnTo>
                <a:lnTo>
                  <a:pt x="7766" y="150429"/>
                </a:lnTo>
                <a:lnTo>
                  <a:pt x="0" y="1143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572000" y="4267200"/>
            <a:ext cx="304800" cy="228600"/>
          </a:xfrm>
          <a:custGeom>
            <a:avLst/>
            <a:gdLst/>
            <a:ahLst/>
            <a:cxnLst/>
            <a:rect l="l" t="t" r="r" b="b"/>
            <a:pathLst>
              <a:path w="304800" h="228600">
                <a:moveTo>
                  <a:pt x="0" y="114300"/>
                </a:moveTo>
                <a:lnTo>
                  <a:pt x="29394" y="46798"/>
                </a:lnTo>
                <a:lnTo>
                  <a:pt x="62380" y="22055"/>
                </a:lnTo>
                <a:lnTo>
                  <a:pt x="104217" y="5827"/>
                </a:lnTo>
                <a:lnTo>
                  <a:pt x="152400" y="0"/>
                </a:lnTo>
                <a:lnTo>
                  <a:pt x="200582" y="5827"/>
                </a:lnTo>
                <a:lnTo>
                  <a:pt x="242419" y="22055"/>
                </a:lnTo>
                <a:lnTo>
                  <a:pt x="275405" y="46798"/>
                </a:lnTo>
                <a:lnTo>
                  <a:pt x="297033" y="78175"/>
                </a:lnTo>
                <a:lnTo>
                  <a:pt x="304800" y="114300"/>
                </a:lnTo>
                <a:lnTo>
                  <a:pt x="297033" y="150424"/>
                </a:lnTo>
                <a:lnTo>
                  <a:pt x="275405" y="181801"/>
                </a:lnTo>
                <a:lnTo>
                  <a:pt x="242419" y="206544"/>
                </a:lnTo>
                <a:lnTo>
                  <a:pt x="200582" y="222772"/>
                </a:lnTo>
                <a:lnTo>
                  <a:pt x="152400" y="228600"/>
                </a:lnTo>
                <a:lnTo>
                  <a:pt x="104217" y="222772"/>
                </a:lnTo>
                <a:lnTo>
                  <a:pt x="62380" y="206544"/>
                </a:lnTo>
                <a:lnTo>
                  <a:pt x="29394" y="181801"/>
                </a:lnTo>
                <a:lnTo>
                  <a:pt x="7766" y="150424"/>
                </a:lnTo>
                <a:lnTo>
                  <a:pt x="0" y="1143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181600" y="4267200"/>
            <a:ext cx="304800" cy="228600"/>
          </a:xfrm>
          <a:custGeom>
            <a:avLst/>
            <a:gdLst/>
            <a:ahLst/>
            <a:cxnLst/>
            <a:rect l="l" t="t" r="r" b="b"/>
            <a:pathLst>
              <a:path w="304800" h="228600">
                <a:moveTo>
                  <a:pt x="0" y="114300"/>
                </a:moveTo>
                <a:lnTo>
                  <a:pt x="29394" y="46798"/>
                </a:lnTo>
                <a:lnTo>
                  <a:pt x="62380" y="22055"/>
                </a:lnTo>
                <a:lnTo>
                  <a:pt x="104217" y="5827"/>
                </a:lnTo>
                <a:lnTo>
                  <a:pt x="152400" y="0"/>
                </a:lnTo>
                <a:lnTo>
                  <a:pt x="200582" y="5827"/>
                </a:lnTo>
                <a:lnTo>
                  <a:pt x="242419" y="22055"/>
                </a:lnTo>
                <a:lnTo>
                  <a:pt x="275405" y="46798"/>
                </a:lnTo>
                <a:lnTo>
                  <a:pt x="297033" y="78175"/>
                </a:lnTo>
                <a:lnTo>
                  <a:pt x="304800" y="114300"/>
                </a:lnTo>
                <a:lnTo>
                  <a:pt x="297033" y="150424"/>
                </a:lnTo>
                <a:lnTo>
                  <a:pt x="275405" y="181801"/>
                </a:lnTo>
                <a:lnTo>
                  <a:pt x="242419" y="206544"/>
                </a:lnTo>
                <a:lnTo>
                  <a:pt x="200582" y="222772"/>
                </a:lnTo>
                <a:lnTo>
                  <a:pt x="152400" y="228600"/>
                </a:lnTo>
                <a:lnTo>
                  <a:pt x="104217" y="222772"/>
                </a:lnTo>
                <a:lnTo>
                  <a:pt x="62380" y="206544"/>
                </a:lnTo>
                <a:lnTo>
                  <a:pt x="29394" y="181801"/>
                </a:lnTo>
                <a:lnTo>
                  <a:pt x="7766" y="150424"/>
                </a:lnTo>
                <a:lnTo>
                  <a:pt x="0" y="1143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572000" y="4724400"/>
            <a:ext cx="304800" cy="228600"/>
          </a:xfrm>
          <a:custGeom>
            <a:avLst/>
            <a:gdLst/>
            <a:ahLst/>
            <a:cxnLst/>
            <a:rect l="l" t="t" r="r" b="b"/>
            <a:pathLst>
              <a:path w="304800" h="228600">
                <a:moveTo>
                  <a:pt x="0" y="114300"/>
                </a:moveTo>
                <a:lnTo>
                  <a:pt x="29394" y="46798"/>
                </a:lnTo>
                <a:lnTo>
                  <a:pt x="62380" y="22055"/>
                </a:lnTo>
                <a:lnTo>
                  <a:pt x="104217" y="5827"/>
                </a:lnTo>
                <a:lnTo>
                  <a:pt x="152400" y="0"/>
                </a:lnTo>
                <a:lnTo>
                  <a:pt x="200582" y="5827"/>
                </a:lnTo>
                <a:lnTo>
                  <a:pt x="242419" y="22055"/>
                </a:lnTo>
                <a:lnTo>
                  <a:pt x="275405" y="46798"/>
                </a:lnTo>
                <a:lnTo>
                  <a:pt x="297033" y="78175"/>
                </a:lnTo>
                <a:lnTo>
                  <a:pt x="304800" y="114300"/>
                </a:lnTo>
                <a:lnTo>
                  <a:pt x="297033" y="150424"/>
                </a:lnTo>
                <a:lnTo>
                  <a:pt x="275405" y="181801"/>
                </a:lnTo>
                <a:lnTo>
                  <a:pt x="242419" y="206544"/>
                </a:lnTo>
                <a:lnTo>
                  <a:pt x="200582" y="222772"/>
                </a:lnTo>
                <a:lnTo>
                  <a:pt x="152400" y="228600"/>
                </a:lnTo>
                <a:lnTo>
                  <a:pt x="104217" y="222772"/>
                </a:lnTo>
                <a:lnTo>
                  <a:pt x="62380" y="206544"/>
                </a:lnTo>
                <a:lnTo>
                  <a:pt x="29394" y="181801"/>
                </a:lnTo>
                <a:lnTo>
                  <a:pt x="7766" y="150424"/>
                </a:lnTo>
                <a:lnTo>
                  <a:pt x="0" y="1143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181600" y="4724400"/>
            <a:ext cx="304800" cy="228600"/>
          </a:xfrm>
          <a:custGeom>
            <a:avLst/>
            <a:gdLst/>
            <a:ahLst/>
            <a:cxnLst/>
            <a:rect l="l" t="t" r="r" b="b"/>
            <a:pathLst>
              <a:path w="304800" h="228600">
                <a:moveTo>
                  <a:pt x="0" y="114300"/>
                </a:moveTo>
                <a:lnTo>
                  <a:pt x="29394" y="46798"/>
                </a:lnTo>
                <a:lnTo>
                  <a:pt x="62380" y="22055"/>
                </a:lnTo>
                <a:lnTo>
                  <a:pt x="104217" y="5827"/>
                </a:lnTo>
                <a:lnTo>
                  <a:pt x="152400" y="0"/>
                </a:lnTo>
                <a:lnTo>
                  <a:pt x="200582" y="5827"/>
                </a:lnTo>
                <a:lnTo>
                  <a:pt x="242419" y="22055"/>
                </a:lnTo>
                <a:lnTo>
                  <a:pt x="275405" y="46798"/>
                </a:lnTo>
                <a:lnTo>
                  <a:pt x="297033" y="78175"/>
                </a:lnTo>
                <a:lnTo>
                  <a:pt x="304800" y="114300"/>
                </a:lnTo>
                <a:lnTo>
                  <a:pt x="297033" y="150424"/>
                </a:lnTo>
                <a:lnTo>
                  <a:pt x="275405" y="181801"/>
                </a:lnTo>
                <a:lnTo>
                  <a:pt x="242419" y="206544"/>
                </a:lnTo>
                <a:lnTo>
                  <a:pt x="200582" y="222772"/>
                </a:lnTo>
                <a:lnTo>
                  <a:pt x="152400" y="228600"/>
                </a:lnTo>
                <a:lnTo>
                  <a:pt x="104217" y="222772"/>
                </a:lnTo>
                <a:lnTo>
                  <a:pt x="62380" y="206544"/>
                </a:lnTo>
                <a:lnTo>
                  <a:pt x="29394" y="181801"/>
                </a:lnTo>
                <a:lnTo>
                  <a:pt x="7766" y="150424"/>
                </a:lnTo>
                <a:lnTo>
                  <a:pt x="0" y="1143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572000" y="5181600"/>
            <a:ext cx="304800" cy="228600"/>
          </a:xfrm>
          <a:custGeom>
            <a:avLst/>
            <a:gdLst/>
            <a:ahLst/>
            <a:cxnLst/>
            <a:rect l="l" t="t" r="r" b="b"/>
            <a:pathLst>
              <a:path w="304800" h="228600">
                <a:moveTo>
                  <a:pt x="0" y="114300"/>
                </a:moveTo>
                <a:lnTo>
                  <a:pt x="29394" y="46798"/>
                </a:lnTo>
                <a:lnTo>
                  <a:pt x="62380" y="22055"/>
                </a:lnTo>
                <a:lnTo>
                  <a:pt x="104217" y="5827"/>
                </a:lnTo>
                <a:lnTo>
                  <a:pt x="152400" y="0"/>
                </a:lnTo>
                <a:lnTo>
                  <a:pt x="200582" y="5827"/>
                </a:lnTo>
                <a:lnTo>
                  <a:pt x="242419" y="22055"/>
                </a:lnTo>
                <a:lnTo>
                  <a:pt x="275405" y="46798"/>
                </a:lnTo>
                <a:lnTo>
                  <a:pt x="297033" y="78175"/>
                </a:lnTo>
                <a:lnTo>
                  <a:pt x="304800" y="114300"/>
                </a:lnTo>
                <a:lnTo>
                  <a:pt x="297033" y="150424"/>
                </a:lnTo>
                <a:lnTo>
                  <a:pt x="275405" y="181801"/>
                </a:lnTo>
                <a:lnTo>
                  <a:pt x="242419" y="206544"/>
                </a:lnTo>
                <a:lnTo>
                  <a:pt x="200582" y="222772"/>
                </a:lnTo>
                <a:lnTo>
                  <a:pt x="152400" y="228600"/>
                </a:lnTo>
                <a:lnTo>
                  <a:pt x="104217" y="222772"/>
                </a:lnTo>
                <a:lnTo>
                  <a:pt x="62380" y="206544"/>
                </a:lnTo>
                <a:lnTo>
                  <a:pt x="29394" y="181801"/>
                </a:lnTo>
                <a:lnTo>
                  <a:pt x="7766" y="150424"/>
                </a:lnTo>
                <a:lnTo>
                  <a:pt x="0" y="1143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181600" y="5181600"/>
            <a:ext cx="304800" cy="228600"/>
          </a:xfrm>
          <a:custGeom>
            <a:avLst/>
            <a:gdLst/>
            <a:ahLst/>
            <a:cxnLst/>
            <a:rect l="l" t="t" r="r" b="b"/>
            <a:pathLst>
              <a:path w="304800" h="228600">
                <a:moveTo>
                  <a:pt x="0" y="114300"/>
                </a:moveTo>
                <a:lnTo>
                  <a:pt x="29394" y="46798"/>
                </a:lnTo>
                <a:lnTo>
                  <a:pt x="62380" y="22055"/>
                </a:lnTo>
                <a:lnTo>
                  <a:pt x="104217" y="5827"/>
                </a:lnTo>
                <a:lnTo>
                  <a:pt x="152400" y="0"/>
                </a:lnTo>
                <a:lnTo>
                  <a:pt x="200582" y="5827"/>
                </a:lnTo>
                <a:lnTo>
                  <a:pt x="242419" y="22055"/>
                </a:lnTo>
                <a:lnTo>
                  <a:pt x="275405" y="46798"/>
                </a:lnTo>
                <a:lnTo>
                  <a:pt x="297033" y="78175"/>
                </a:lnTo>
                <a:lnTo>
                  <a:pt x="304800" y="114300"/>
                </a:lnTo>
                <a:lnTo>
                  <a:pt x="297033" y="150424"/>
                </a:lnTo>
                <a:lnTo>
                  <a:pt x="275405" y="181801"/>
                </a:lnTo>
                <a:lnTo>
                  <a:pt x="242419" y="206544"/>
                </a:lnTo>
                <a:lnTo>
                  <a:pt x="200582" y="222772"/>
                </a:lnTo>
                <a:lnTo>
                  <a:pt x="152400" y="228600"/>
                </a:lnTo>
                <a:lnTo>
                  <a:pt x="104217" y="222772"/>
                </a:lnTo>
                <a:lnTo>
                  <a:pt x="62380" y="206544"/>
                </a:lnTo>
                <a:lnTo>
                  <a:pt x="29394" y="181801"/>
                </a:lnTo>
                <a:lnTo>
                  <a:pt x="7766" y="150424"/>
                </a:lnTo>
                <a:lnTo>
                  <a:pt x="0" y="1143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4572000" y="5638800"/>
            <a:ext cx="304800" cy="228600"/>
          </a:xfrm>
          <a:custGeom>
            <a:avLst/>
            <a:gdLst/>
            <a:ahLst/>
            <a:cxnLst/>
            <a:rect l="l" t="t" r="r" b="b"/>
            <a:pathLst>
              <a:path w="304800" h="228600">
                <a:moveTo>
                  <a:pt x="0" y="114300"/>
                </a:moveTo>
                <a:lnTo>
                  <a:pt x="29394" y="46793"/>
                </a:lnTo>
                <a:lnTo>
                  <a:pt x="62380" y="22051"/>
                </a:lnTo>
                <a:lnTo>
                  <a:pt x="104217" y="5826"/>
                </a:lnTo>
                <a:lnTo>
                  <a:pt x="152400" y="0"/>
                </a:lnTo>
                <a:lnTo>
                  <a:pt x="200582" y="5826"/>
                </a:lnTo>
                <a:lnTo>
                  <a:pt x="242419" y="22051"/>
                </a:lnTo>
                <a:lnTo>
                  <a:pt x="275405" y="46793"/>
                </a:lnTo>
                <a:lnTo>
                  <a:pt x="297033" y="78170"/>
                </a:lnTo>
                <a:lnTo>
                  <a:pt x="304800" y="114300"/>
                </a:lnTo>
                <a:lnTo>
                  <a:pt x="297033" y="150429"/>
                </a:lnTo>
                <a:lnTo>
                  <a:pt x="275405" y="181806"/>
                </a:lnTo>
                <a:lnTo>
                  <a:pt x="242419" y="206548"/>
                </a:lnTo>
                <a:lnTo>
                  <a:pt x="200582" y="222773"/>
                </a:lnTo>
                <a:lnTo>
                  <a:pt x="152400" y="228600"/>
                </a:lnTo>
                <a:lnTo>
                  <a:pt x="104217" y="222773"/>
                </a:lnTo>
                <a:lnTo>
                  <a:pt x="62380" y="206548"/>
                </a:lnTo>
                <a:lnTo>
                  <a:pt x="29394" y="181806"/>
                </a:lnTo>
                <a:lnTo>
                  <a:pt x="7766" y="150429"/>
                </a:lnTo>
                <a:lnTo>
                  <a:pt x="0" y="1143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181600" y="5638800"/>
            <a:ext cx="304800" cy="228600"/>
          </a:xfrm>
          <a:custGeom>
            <a:avLst/>
            <a:gdLst/>
            <a:ahLst/>
            <a:cxnLst/>
            <a:rect l="l" t="t" r="r" b="b"/>
            <a:pathLst>
              <a:path w="304800" h="228600">
                <a:moveTo>
                  <a:pt x="0" y="114300"/>
                </a:moveTo>
                <a:lnTo>
                  <a:pt x="29394" y="46793"/>
                </a:lnTo>
                <a:lnTo>
                  <a:pt x="62380" y="22051"/>
                </a:lnTo>
                <a:lnTo>
                  <a:pt x="104217" y="5826"/>
                </a:lnTo>
                <a:lnTo>
                  <a:pt x="152400" y="0"/>
                </a:lnTo>
                <a:lnTo>
                  <a:pt x="200582" y="5826"/>
                </a:lnTo>
                <a:lnTo>
                  <a:pt x="242419" y="22051"/>
                </a:lnTo>
                <a:lnTo>
                  <a:pt x="275405" y="46793"/>
                </a:lnTo>
                <a:lnTo>
                  <a:pt x="297033" y="78170"/>
                </a:lnTo>
                <a:lnTo>
                  <a:pt x="304800" y="114300"/>
                </a:lnTo>
                <a:lnTo>
                  <a:pt x="297033" y="150429"/>
                </a:lnTo>
                <a:lnTo>
                  <a:pt x="275405" y="181806"/>
                </a:lnTo>
                <a:lnTo>
                  <a:pt x="242419" y="206548"/>
                </a:lnTo>
                <a:lnTo>
                  <a:pt x="200582" y="222773"/>
                </a:lnTo>
                <a:lnTo>
                  <a:pt x="152400" y="228600"/>
                </a:lnTo>
                <a:lnTo>
                  <a:pt x="104217" y="222773"/>
                </a:lnTo>
                <a:lnTo>
                  <a:pt x="62380" y="206548"/>
                </a:lnTo>
                <a:lnTo>
                  <a:pt x="29394" y="181806"/>
                </a:lnTo>
                <a:lnTo>
                  <a:pt x="7766" y="150429"/>
                </a:lnTo>
                <a:lnTo>
                  <a:pt x="0" y="1143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791200" y="2438400"/>
            <a:ext cx="304800" cy="228600"/>
          </a:xfrm>
          <a:custGeom>
            <a:avLst/>
            <a:gdLst/>
            <a:ahLst/>
            <a:cxnLst/>
            <a:rect l="l" t="t" r="r" b="b"/>
            <a:pathLst>
              <a:path w="304800" h="228600">
                <a:moveTo>
                  <a:pt x="0" y="114300"/>
                </a:moveTo>
                <a:lnTo>
                  <a:pt x="29394" y="46798"/>
                </a:lnTo>
                <a:lnTo>
                  <a:pt x="62380" y="22055"/>
                </a:lnTo>
                <a:lnTo>
                  <a:pt x="104217" y="5827"/>
                </a:lnTo>
                <a:lnTo>
                  <a:pt x="152400" y="0"/>
                </a:lnTo>
                <a:lnTo>
                  <a:pt x="200582" y="5827"/>
                </a:lnTo>
                <a:lnTo>
                  <a:pt x="242419" y="22055"/>
                </a:lnTo>
                <a:lnTo>
                  <a:pt x="275405" y="46798"/>
                </a:lnTo>
                <a:lnTo>
                  <a:pt x="297033" y="78175"/>
                </a:lnTo>
                <a:lnTo>
                  <a:pt x="304800" y="114300"/>
                </a:lnTo>
                <a:lnTo>
                  <a:pt x="297033" y="150424"/>
                </a:lnTo>
                <a:lnTo>
                  <a:pt x="275405" y="181801"/>
                </a:lnTo>
                <a:lnTo>
                  <a:pt x="242419" y="206544"/>
                </a:lnTo>
                <a:lnTo>
                  <a:pt x="200582" y="222772"/>
                </a:lnTo>
                <a:lnTo>
                  <a:pt x="152400" y="228600"/>
                </a:lnTo>
                <a:lnTo>
                  <a:pt x="104217" y="222772"/>
                </a:lnTo>
                <a:lnTo>
                  <a:pt x="62380" y="206544"/>
                </a:lnTo>
                <a:lnTo>
                  <a:pt x="29394" y="181801"/>
                </a:lnTo>
                <a:lnTo>
                  <a:pt x="7766" y="150424"/>
                </a:lnTo>
                <a:lnTo>
                  <a:pt x="0" y="1143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6400800" y="2438400"/>
            <a:ext cx="304800" cy="228600"/>
          </a:xfrm>
          <a:custGeom>
            <a:avLst/>
            <a:gdLst/>
            <a:ahLst/>
            <a:cxnLst/>
            <a:rect l="l" t="t" r="r" b="b"/>
            <a:pathLst>
              <a:path w="304800" h="228600">
                <a:moveTo>
                  <a:pt x="0" y="114300"/>
                </a:moveTo>
                <a:lnTo>
                  <a:pt x="29394" y="46798"/>
                </a:lnTo>
                <a:lnTo>
                  <a:pt x="62380" y="22055"/>
                </a:lnTo>
                <a:lnTo>
                  <a:pt x="104217" y="5827"/>
                </a:lnTo>
                <a:lnTo>
                  <a:pt x="152400" y="0"/>
                </a:lnTo>
                <a:lnTo>
                  <a:pt x="200582" y="5827"/>
                </a:lnTo>
                <a:lnTo>
                  <a:pt x="242419" y="22055"/>
                </a:lnTo>
                <a:lnTo>
                  <a:pt x="275405" y="46798"/>
                </a:lnTo>
                <a:lnTo>
                  <a:pt x="297033" y="78175"/>
                </a:lnTo>
                <a:lnTo>
                  <a:pt x="304800" y="114300"/>
                </a:lnTo>
                <a:lnTo>
                  <a:pt x="297033" y="150424"/>
                </a:lnTo>
                <a:lnTo>
                  <a:pt x="275405" y="181801"/>
                </a:lnTo>
                <a:lnTo>
                  <a:pt x="242419" y="206544"/>
                </a:lnTo>
                <a:lnTo>
                  <a:pt x="200582" y="222772"/>
                </a:lnTo>
                <a:lnTo>
                  <a:pt x="152400" y="228600"/>
                </a:lnTo>
                <a:lnTo>
                  <a:pt x="104217" y="222772"/>
                </a:lnTo>
                <a:lnTo>
                  <a:pt x="62380" y="206544"/>
                </a:lnTo>
                <a:lnTo>
                  <a:pt x="29394" y="181801"/>
                </a:lnTo>
                <a:lnTo>
                  <a:pt x="7766" y="150424"/>
                </a:lnTo>
                <a:lnTo>
                  <a:pt x="0" y="1143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5791200" y="2895600"/>
            <a:ext cx="304800" cy="228600"/>
          </a:xfrm>
          <a:custGeom>
            <a:avLst/>
            <a:gdLst/>
            <a:ahLst/>
            <a:cxnLst/>
            <a:rect l="l" t="t" r="r" b="b"/>
            <a:pathLst>
              <a:path w="304800" h="228600">
                <a:moveTo>
                  <a:pt x="0" y="114300"/>
                </a:moveTo>
                <a:lnTo>
                  <a:pt x="29394" y="46798"/>
                </a:lnTo>
                <a:lnTo>
                  <a:pt x="62380" y="22055"/>
                </a:lnTo>
                <a:lnTo>
                  <a:pt x="104217" y="5827"/>
                </a:lnTo>
                <a:lnTo>
                  <a:pt x="152400" y="0"/>
                </a:lnTo>
                <a:lnTo>
                  <a:pt x="200582" y="5827"/>
                </a:lnTo>
                <a:lnTo>
                  <a:pt x="242419" y="22055"/>
                </a:lnTo>
                <a:lnTo>
                  <a:pt x="275405" y="46798"/>
                </a:lnTo>
                <a:lnTo>
                  <a:pt x="297033" y="78175"/>
                </a:lnTo>
                <a:lnTo>
                  <a:pt x="304800" y="114300"/>
                </a:lnTo>
                <a:lnTo>
                  <a:pt x="297033" y="150424"/>
                </a:lnTo>
                <a:lnTo>
                  <a:pt x="275405" y="181801"/>
                </a:lnTo>
                <a:lnTo>
                  <a:pt x="242419" y="206544"/>
                </a:lnTo>
                <a:lnTo>
                  <a:pt x="200582" y="222772"/>
                </a:lnTo>
                <a:lnTo>
                  <a:pt x="152400" y="228600"/>
                </a:lnTo>
                <a:lnTo>
                  <a:pt x="104217" y="222772"/>
                </a:lnTo>
                <a:lnTo>
                  <a:pt x="62380" y="206544"/>
                </a:lnTo>
                <a:lnTo>
                  <a:pt x="29394" y="181801"/>
                </a:lnTo>
                <a:lnTo>
                  <a:pt x="7766" y="150424"/>
                </a:lnTo>
                <a:lnTo>
                  <a:pt x="0" y="1143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6400800" y="2895600"/>
            <a:ext cx="304800" cy="228600"/>
          </a:xfrm>
          <a:custGeom>
            <a:avLst/>
            <a:gdLst/>
            <a:ahLst/>
            <a:cxnLst/>
            <a:rect l="l" t="t" r="r" b="b"/>
            <a:pathLst>
              <a:path w="304800" h="228600">
                <a:moveTo>
                  <a:pt x="0" y="114300"/>
                </a:moveTo>
                <a:lnTo>
                  <a:pt x="29394" y="46798"/>
                </a:lnTo>
                <a:lnTo>
                  <a:pt x="62380" y="22055"/>
                </a:lnTo>
                <a:lnTo>
                  <a:pt x="104217" y="5827"/>
                </a:lnTo>
                <a:lnTo>
                  <a:pt x="152400" y="0"/>
                </a:lnTo>
                <a:lnTo>
                  <a:pt x="200582" y="5827"/>
                </a:lnTo>
                <a:lnTo>
                  <a:pt x="242419" y="22055"/>
                </a:lnTo>
                <a:lnTo>
                  <a:pt x="275405" y="46798"/>
                </a:lnTo>
                <a:lnTo>
                  <a:pt x="297033" y="78175"/>
                </a:lnTo>
                <a:lnTo>
                  <a:pt x="304800" y="114300"/>
                </a:lnTo>
                <a:lnTo>
                  <a:pt x="297033" y="150424"/>
                </a:lnTo>
                <a:lnTo>
                  <a:pt x="275405" y="181801"/>
                </a:lnTo>
                <a:lnTo>
                  <a:pt x="242419" y="206544"/>
                </a:lnTo>
                <a:lnTo>
                  <a:pt x="200582" y="222772"/>
                </a:lnTo>
                <a:lnTo>
                  <a:pt x="152400" y="228600"/>
                </a:lnTo>
                <a:lnTo>
                  <a:pt x="104217" y="222772"/>
                </a:lnTo>
                <a:lnTo>
                  <a:pt x="62380" y="206544"/>
                </a:lnTo>
                <a:lnTo>
                  <a:pt x="29394" y="181801"/>
                </a:lnTo>
                <a:lnTo>
                  <a:pt x="7766" y="150424"/>
                </a:lnTo>
                <a:lnTo>
                  <a:pt x="0" y="1143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5791200" y="3352800"/>
            <a:ext cx="304800" cy="228600"/>
          </a:xfrm>
          <a:custGeom>
            <a:avLst/>
            <a:gdLst/>
            <a:ahLst/>
            <a:cxnLst/>
            <a:rect l="l" t="t" r="r" b="b"/>
            <a:pathLst>
              <a:path w="304800" h="228600">
                <a:moveTo>
                  <a:pt x="0" y="114300"/>
                </a:moveTo>
                <a:lnTo>
                  <a:pt x="29394" y="46798"/>
                </a:lnTo>
                <a:lnTo>
                  <a:pt x="62380" y="22055"/>
                </a:lnTo>
                <a:lnTo>
                  <a:pt x="104217" y="5827"/>
                </a:lnTo>
                <a:lnTo>
                  <a:pt x="152400" y="0"/>
                </a:lnTo>
                <a:lnTo>
                  <a:pt x="200582" y="5827"/>
                </a:lnTo>
                <a:lnTo>
                  <a:pt x="242419" y="22055"/>
                </a:lnTo>
                <a:lnTo>
                  <a:pt x="275405" y="46798"/>
                </a:lnTo>
                <a:lnTo>
                  <a:pt x="297033" y="78175"/>
                </a:lnTo>
                <a:lnTo>
                  <a:pt x="304800" y="114300"/>
                </a:lnTo>
                <a:lnTo>
                  <a:pt x="297033" y="150424"/>
                </a:lnTo>
                <a:lnTo>
                  <a:pt x="275405" y="181801"/>
                </a:lnTo>
                <a:lnTo>
                  <a:pt x="242419" y="206544"/>
                </a:lnTo>
                <a:lnTo>
                  <a:pt x="200582" y="222772"/>
                </a:lnTo>
                <a:lnTo>
                  <a:pt x="152400" y="228600"/>
                </a:lnTo>
                <a:lnTo>
                  <a:pt x="104217" y="222772"/>
                </a:lnTo>
                <a:lnTo>
                  <a:pt x="62380" y="206544"/>
                </a:lnTo>
                <a:lnTo>
                  <a:pt x="29394" y="181801"/>
                </a:lnTo>
                <a:lnTo>
                  <a:pt x="7766" y="150424"/>
                </a:lnTo>
                <a:lnTo>
                  <a:pt x="0" y="1143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6400800" y="3352800"/>
            <a:ext cx="304800" cy="228600"/>
          </a:xfrm>
          <a:custGeom>
            <a:avLst/>
            <a:gdLst/>
            <a:ahLst/>
            <a:cxnLst/>
            <a:rect l="l" t="t" r="r" b="b"/>
            <a:pathLst>
              <a:path w="304800" h="228600">
                <a:moveTo>
                  <a:pt x="0" y="114300"/>
                </a:moveTo>
                <a:lnTo>
                  <a:pt x="29394" y="46798"/>
                </a:lnTo>
                <a:lnTo>
                  <a:pt x="62380" y="22055"/>
                </a:lnTo>
                <a:lnTo>
                  <a:pt x="104217" y="5827"/>
                </a:lnTo>
                <a:lnTo>
                  <a:pt x="152400" y="0"/>
                </a:lnTo>
                <a:lnTo>
                  <a:pt x="200582" y="5827"/>
                </a:lnTo>
                <a:lnTo>
                  <a:pt x="242419" y="22055"/>
                </a:lnTo>
                <a:lnTo>
                  <a:pt x="275405" y="46798"/>
                </a:lnTo>
                <a:lnTo>
                  <a:pt x="297033" y="78175"/>
                </a:lnTo>
                <a:lnTo>
                  <a:pt x="304800" y="114300"/>
                </a:lnTo>
                <a:lnTo>
                  <a:pt x="297033" y="150424"/>
                </a:lnTo>
                <a:lnTo>
                  <a:pt x="275405" y="181801"/>
                </a:lnTo>
                <a:lnTo>
                  <a:pt x="242419" y="206544"/>
                </a:lnTo>
                <a:lnTo>
                  <a:pt x="200582" y="222772"/>
                </a:lnTo>
                <a:lnTo>
                  <a:pt x="152400" y="228600"/>
                </a:lnTo>
                <a:lnTo>
                  <a:pt x="104217" y="222772"/>
                </a:lnTo>
                <a:lnTo>
                  <a:pt x="62380" y="206544"/>
                </a:lnTo>
                <a:lnTo>
                  <a:pt x="29394" y="181801"/>
                </a:lnTo>
                <a:lnTo>
                  <a:pt x="7766" y="150424"/>
                </a:lnTo>
                <a:lnTo>
                  <a:pt x="0" y="1143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5791200" y="3810000"/>
            <a:ext cx="304800" cy="228600"/>
          </a:xfrm>
          <a:custGeom>
            <a:avLst/>
            <a:gdLst/>
            <a:ahLst/>
            <a:cxnLst/>
            <a:rect l="l" t="t" r="r" b="b"/>
            <a:pathLst>
              <a:path w="304800" h="228600">
                <a:moveTo>
                  <a:pt x="0" y="114300"/>
                </a:moveTo>
                <a:lnTo>
                  <a:pt x="29394" y="46798"/>
                </a:lnTo>
                <a:lnTo>
                  <a:pt x="62380" y="22055"/>
                </a:lnTo>
                <a:lnTo>
                  <a:pt x="104217" y="5827"/>
                </a:lnTo>
                <a:lnTo>
                  <a:pt x="152400" y="0"/>
                </a:lnTo>
                <a:lnTo>
                  <a:pt x="200582" y="5827"/>
                </a:lnTo>
                <a:lnTo>
                  <a:pt x="242419" y="22055"/>
                </a:lnTo>
                <a:lnTo>
                  <a:pt x="275405" y="46798"/>
                </a:lnTo>
                <a:lnTo>
                  <a:pt x="297033" y="78175"/>
                </a:lnTo>
                <a:lnTo>
                  <a:pt x="304800" y="114300"/>
                </a:lnTo>
                <a:lnTo>
                  <a:pt x="297033" y="150424"/>
                </a:lnTo>
                <a:lnTo>
                  <a:pt x="275405" y="181801"/>
                </a:lnTo>
                <a:lnTo>
                  <a:pt x="242419" y="206544"/>
                </a:lnTo>
                <a:lnTo>
                  <a:pt x="200582" y="222772"/>
                </a:lnTo>
                <a:lnTo>
                  <a:pt x="152400" y="228600"/>
                </a:lnTo>
                <a:lnTo>
                  <a:pt x="104217" y="222772"/>
                </a:lnTo>
                <a:lnTo>
                  <a:pt x="62380" y="206544"/>
                </a:lnTo>
                <a:lnTo>
                  <a:pt x="29394" y="181801"/>
                </a:lnTo>
                <a:lnTo>
                  <a:pt x="7766" y="150424"/>
                </a:lnTo>
                <a:lnTo>
                  <a:pt x="0" y="1143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6400800" y="3810000"/>
            <a:ext cx="304800" cy="228600"/>
          </a:xfrm>
          <a:custGeom>
            <a:avLst/>
            <a:gdLst/>
            <a:ahLst/>
            <a:cxnLst/>
            <a:rect l="l" t="t" r="r" b="b"/>
            <a:pathLst>
              <a:path w="304800" h="228600">
                <a:moveTo>
                  <a:pt x="0" y="114300"/>
                </a:moveTo>
                <a:lnTo>
                  <a:pt x="29394" y="46798"/>
                </a:lnTo>
                <a:lnTo>
                  <a:pt x="62380" y="22055"/>
                </a:lnTo>
                <a:lnTo>
                  <a:pt x="104217" y="5827"/>
                </a:lnTo>
                <a:lnTo>
                  <a:pt x="152400" y="0"/>
                </a:lnTo>
                <a:lnTo>
                  <a:pt x="200582" y="5827"/>
                </a:lnTo>
                <a:lnTo>
                  <a:pt x="242419" y="22055"/>
                </a:lnTo>
                <a:lnTo>
                  <a:pt x="275405" y="46798"/>
                </a:lnTo>
                <a:lnTo>
                  <a:pt x="297033" y="78175"/>
                </a:lnTo>
                <a:lnTo>
                  <a:pt x="304800" y="114300"/>
                </a:lnTo>
                <a:lnTo>
                  <a:pt x="297033" y="150424"/>
                </a:lnTo>
                <a:lnTo>
                  <a:pt x="275405" y="181801"/>
                </a:lnTo>
                <a:lnTo>
                  <a:pt x="242419" y="206544"/>
                </a:lnTo>
                <a:lnTo>
                  <a:pt x="200582" y="222772"/>
                </a:lnTo>
                <a:lnTo>
                  <a:pt x="152400" y="228600"/>
                </a:lnTo>
                <a:lnTo>
                  <a:pt x="104217" y="222772"/>
                </a:lnTo>
                <a:lnTo>
                  <a:pt x="62380" y="206544"/>
                </a:lnTo>
                <a:lnTo>
                  <a:pt x="29394" y="181801"/>
                </a:lnTo>
                <a:lnTo>
                  <a:pt x="7766" y="150424"/>
                </a:lnTo>
                <a:lnTo>
                  <a:pt x="0" y="1143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7010400" y="2438400"/>
            <a:ext cx="304800" cy="228600"/>
          </a:xfrm>
          <a:custGeom>
            <a:avLst/>
            <a:gdLst/>
            <a:ahLst/>
            <a:cxnLst/>
            <a:rect l="l" t="t" r="r" b="b"/>
            <a:pathLst>
              <a:path w="304800" h="228600">
                <a:moveTo>
                  <a:pt x="0" y="114300"/>
                </a:moveTo>
                <a:lnTo>
                  <a:pt x="29394" y="46798"/>
                </a:lnTo>
                <a:lnTo>
                  <a:pt x="62380" y="22055"/>
                </a:lnTo>
                <a:lnTo>
                  <a:pt x="104217" y="5827"/>
                </a:lnTo>
                <a:lnTo>
                  <a:pt x="152400" y="0"/>
                </a:lnTo>
                <a:lnTo>
                  <a:pt x="200582" y="5827"/>
                </a:lnTo>
                <a:lnTo>
                  <a:pt x="242419" y="22055"/>
                </a:lnTo>
                <a:lnTo>
                  <a:pt x="275405" y="46798"/>
                </a:lnTo>
                <a:lnTo>
                  <a:pt x="297033" y="78175"/>
                </a:lnTo>
                <a:lnTo>
                  <a:pt x="304800" y="114300"/>
                </a:lnTo>
                <a:lnTo>
                  <a:pt x="297033" y="150424"/>
                </a:lnTo>
                <a:lnTo>
                  <a:pt x="275405" y="181801"/>
                </a:lnTo>
                <a:lnTo>
                  <a:pt x="242419" y="206544"/>
                </a:lnTo>
                <a:lnTo>
                  <a:pt x="200582" y="222772"/>
                </a:lnTo>
                <a:lnTo>
                  <a:pt x="152400" y="228600"/>
                </a:lnTo>
                <a:lnTo>
                  <a:pt x="104217" y="222772"/>
                </a:lnTo>
                <a:lnTo>
                  <a:pt x="62380" y="206544"/>
                </a:lnTo>
                <a:lnTo>
                  <a:pt x="29394" y="181801"/>
                </a:lnTo>
                <a:lnTo>
                  <a:pt x="7766" y="150424"/>
                </a:lnTo>
                <a:lnTo>
                  <a:pt x="0" y="1143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7620000" y="2438400"/>
            <a:ext cx="304800" cy="228600"/>
          </a:xfrm>
          <a:custGeom>
            <a:avLst/>
            <a:gdLst/>
            <a:ahLst/>
            <a:cxnLst/>
            <a:rect l="l" t="t" r="r" b="b"/>
            <a:pathLst>
              <a:path w="304800" h="228600">
                <a:moveTo>
                  <a:pt x="0" y="114300"/>
                </a:moveTo>
                <a:lnTo>
                  <a:pt x="29394" y="46798"/>
                </a:lnTo>
                <a:lnTo>
                  <a:pt x="62380" y="22055"/>
                </a:lnTo>
                <a:lnTo>
                  <a:pt x="104217" y="5827"/>
                </a:lnTo>
                <a:lnTo>
                  <a:pt x="152400" y="0"/>
                </a:lnTo>
                <a:lnTo>
                  <a:pt x="200582" y="5827"/>
                </a:lnTo>
                <a:lnTo>
                  <a:pt x="242419" y="22055"/>
                </a:lnTo>
                <a:lnTo>
                  <a:pt x="275405" y="46798"/>
                </a:lnTo>
                <a:lnTo>
                  <a:pt x="297033" y="78175"/>
                </a:lnTo>
                <a:lnTo>
                  <a:pt x="304800" y="114300"/>
                </a:lnTo>
                <a:lnTo>
                  <a:pt x="297033" y="150424"/>
                </a:lnTo>
                <a:lnTo>
                  <a:pt x="275405" y="181801"/>
                </a:lnTo>
                <a:lnTo>
                  <a:pt x="242419" y="206544"/>
                </a:lnTo>
                <a:lnTo>
                  <a:pt x="200582" y="222772"/>
                </a:lnTo>
                <a:lnTo>
                  <a:pt x="152400" y="228600"/>
                </a:lnTo>
                <a:lnTo>
                  <a:pt x="104217" y="222772"/>
                </a:lnTo>
                <a:lnTo>
                  <a:pt x="62380" y="206544"/>
                </a:lnTo>
                <a:lnTo>
                  <a:pt x="29394" y="181801"/>
                </a:lnTo>
                <a:lnTo>
                  <a:pt x="7766" y="150424"/>
                </a:lnTo>
                <a:lnTo>
                  <a:pt x="0" y="1143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7010400" y="2895600"/>
            <a:ext cx="304800" cy="228600"/>
          </a:xfrm>
          <a:custGeom>
            <a:avLst/>
            <a:gdLst/>
            <a:ahLst/>
            <a:cxnLst/>
            <a:rect l="l" t="t" r="r" b="b"/>
            <a:pathLst>
              <a:path w="304800" h="228600">
                <a:moveTo>
                  <a:pt x="0" y="114300"/>
                </a:moveTo>
                <a:lnTo>
                  <a:pt x="29394" y="46798"/>
                </a:lnTo>
                <a:lnTo>
                  <a:pt x="62380" y="22055"/>
                </a:lnTo>
                <a:lnTo>
                  <a:pt x="104217" y="5827"/>
                </a:lnTo>
                <a:lnTo>
                  <a:pt x="152400" y="0"/>
                </a:lnTo>
                <a:lnTo>
                  <a:pt x="200582" y="5827"/>
                </a:lnTo>
                <a:lnTo>
                  <a:pt x="242419" y="22055"/>
                </a:lnTo>
                <a:lnTo>
                  <a:pt x="275405" y="46798"/>
                </a:lnTo>
                <a:lnTo>
                  <a:pt x="297033" y="78175"/>
                </a:lnTo>
                <a:lnTo>
                  <a:pt x="304800" y="114300"/>
                </a:lnTo>
                <a:lnTo>
                  <a:pt x="297033" y="150424"/>
                </a:lnTo>
                <a:lnTo>
                  <a:pt x="275405" y="181801"/>
                </a:lnTo>
                <a:lnTo>
                  <a:pt x="242419" y="206544"/>
                </a:lnTo>
                <a:lnTo>
                  <a:pt x="200582" y="222772"/>
                </a:lnTo>
                <a:lnTo>
                  <a:pt x="152400" y="228600"/>
                </a:lnTo>
                <a:lnTo>
                  <a:pt x="104217" y="222772"/>
                </a:lnTo>
                <a:lnTo>
                  <a:pt x="62380" y="206544"/>
                </a:lnTo>
                <a:lnTo>
                  <a:pt x="29394" y="181801"/>
                </a:lnTo>
                <a:lnTo>
                  <a:pt x="7766" y="150424"/>
                </a:lnTo>
                <a:lnTo>
                  <a:pt x="0" y="1143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7620000" y="2895600"/>
            <a:ext cx="304800" cy="228600"/>
          </a:xfrm>
          <a:custGeom>
            <a:avLst/>
            <a:gdLst/>
            <a:ahLst/>
            <a:cxnLst/>
            <a:rect l="l" t="t" r="r" b="b"/>
            <a:pathLst>
              <a:path w="304800" h="228600">
                <a:moveTo>
                  <a:pt x="0" y="114300"/>
                </a:moveTo>
                <a:lnTo>
                  <a:pt x="29394" y="46798"/>
                </a:lnTo>
                <a:lnTo>
                  <a:pt x="62380" y="22055"/>
                </a:lnTo>
                <a:lnTo>
                  <a:pt x="104217" y="5827"/>
                </a:lnTo>
                <a:lnTo>
                  <a:pt x="152400" y="0"/>
                </a:lnTo>
                <a:lnTo>
                  <a:pt x="200582" y="5827"/>
                </a:lnTo>
                <a:lnTo>
                  <a:pt x="242419" y="22055"/>
                </a:lnTo>
                <a:lnTo>
                  <a:pt x="275405" y="46798"/>
                </a:lnTo>
                <a:lnTo>
                  <a:pt x="297033" y="78175"/>
                </a:lnTo>
                <a:lnTo>
                  <a:pt x="304800" y="114300"/>
                </a:lnTo>
                <a:lnTo>
                  <a:pt x="297033" y="150424"/>
                </a:lnTo>
                <a:lnTo>
                  <a:pt x="275405" y="181801"/>
                </a:lnTo>
                <a:lnTo>
                  <a:pt x="242419" y="206544"/>
                </a:lnTo>
                <a:lnTo>
                  <a:pt x="200582" y="222772"/>
                </a:lnTo>
                <a:lnTo>
                  <a:pt x="152400" y="228600"/>
                </a:lnTo>
                <a:lnTo>
                  <a:pt x="104217" y="222772"/>
                </a:lnTo>
                <a:lnTo>
                  <a:pt x="62380" y="206544"/>
                </a:lnTo>
                <a:lnTo>
                  <a:pt x="29394" y="181801"/>
                </a:lnTo>
                <a:lnTo>
                  <a:pt x="7766" y="150424"/>
                </a:lnTo>
                <a:lnTo>
                  <a:pt x="0" y="1143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7010400" y="3352800"/>
            <a:ext cx="304800" cy="228600"/>
          </a:xfrm>
          <a:custGeom>
            <a:avLst/>
            <a:gdLst/>
            <a:ahLst/>
            <a:cxnLst/>
            <a:rect l="l" t="t" r="r" b="b"/>
            <a:pathLst>
              <a:path w="304800" h="228600">
                <a:moveTo>
                  <a:pt x="0" y="114300"/>
                </a:moveTo>
                <a:lnTo>
                  <a:pt x="29394" y="46798"/>
                </a:lnTo>
                <a:lnTo>
                  <a:pt x="62380" y="22055"/>
                </a:lnTo>
                <a:lnTo>
                  <a:pt x="104217" y="5827"/>
                </a:lnTo>
                <a:lnTo>
                  <a:pt x="152400" y="0"/>
                </a:lnTo>
                <a:lnTo>
                  <a:pt x="200582" y="5827"/>
                </a:lnTo>
                <a:lnTo>
                  <a:pt x="242419" y="22055"/>
                </a:lnTo>
                <a:lnTo>
                  <a:pt x="275405" y="46798"/>
                </a:lnTo>
                <a:lnTo>
                  <a:pt x="297033" y="78175"/>
                </a:lnTo>
                <a:lnTo>
                  <a:pt x="304800" y="114300"/>
                </a:lnTo>
                <a:lnTo>
                  <a:pt x="297033" y="150424"/>
                </a:lnTo>
                <a:lnTo>
                  <a:pt x="275405" y="181801"/>
                </a:lnTo>
                <a:lnTo>
                  <a:pt x="242419" y="206544"/>
                </a:lnTo>
                <a:lnTo>
                  <a:pt x="200582" y="222772"/>
                </a:lnTo>
                <a:lnTo>
                  <a:pt x="152400" y="228600"/>
                </a:lnTo>
                <a:lnTo>
                  <a:pt x="104217" y="222772"/>
                </a:lnTo>
                <a:lnTo>
                  <a:pt x="62380" y="206544"/>
                </a:lnTo>
                <a:lnTo>
                  <a:pt x="29394" y="181801"/>
                </a:lnTo>
                <a:lnTo>
                  <a:pt x="7766" y="150424"/>
                </a:lnTo>
                <a:lnTo>
                  <a:pt x="0" y="1143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7620000" y="3352800"/>
            <a:ext cx="304800" cy="228600"/>
          </a:xfrm>
          <a:custGeom>
            <a:avLst/>
            <a:gdLst/>
            <a:ahLst/>
            <a:cxnLst/>
            <a:rect l="l" t="t" r="r" b="b"/>
            <a:pathLst>
              <a:path w="304800" h="228600">
                <a:moveTo>
                  <a:pt x="0" y="114300"/>
                </a:moveTo>
                <a:lnTo>
                  <a:pt x="29394" y="46798"/>
                </a:lnTo>
                <a:lnTo>
                  <a:pt x="62380" y="22055"/>
                </a:lnTo>
                <a:lnTo>
                  <a:pt x="104217" y="5827"/>
                </a:lnTo>
                <a:lnTo>
                  <a:pt x="152400" y="0"/>
                </a:lnTo>
                <a:lnTo>
                  <a:pt x="200582" y="5827"/>
                </a:lnTo>
                <a:lnTo>
                  <a:pt x="242419" y="22055"/>
                </a:lnTo>
                <a:lnTo>
                  <a:pt x="275405" y="46798"/>
                </a:lnTo>
                <a:lnTo>
                  <a:pt x="297033" y="78175"/>
                </a:lnTo>
                <a:lnTo>
                  <a:pt x="304800" y="114300"/>
                </a:lnTo>
                <a:lnTo>
                  <a:pt x="297033" y="150424"/>
                </a:lnTo>
                <a:lnTo>
                  <a:pt x="275405" y="181801"/>
                </a:lnTo>
                <a:lnTo>
                  <a:pt x="242419" y="206544"/>
                </a:lnTo>
                <a:lnTo>
                  <a:pt x="200582" y="222772"/>
                </a:lnTo>
                <a:lnTo>
                  <a:pt x="152400" y="228600"/>
                </a:lnTo>
                <a:lnTo>
                  <a:pt x="104217" y="222772"/>
                </a:lnTo>
                <a:lnTo>
                  <a:pt x="62380" y="206544"/>
                </a:lnTo>
                <a:lnTo>
                  <a:pt x="29394" y="181801"/>
                </a:lnTo>
                <a:lnTo>
                  <a:pt x="7766" y="150424"/>
                </a:lnTo>
                <a:lnTo>
                  <a:pt x="0" y="1143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7010400" y="3810000"/>
            <a:ext cx="304800" cy="228600"/>
          </a:xfrm>
          <a:custGeom>
            <a:avLst/>
            <a:gdLst/>
            <a:ahLst/>
            <a:cxnLst/>
            <a:rect l="l" t="t" r="r" b="b"/>
            <a:pathLst>
              <a:path w="304800" h="228600">
                <a:moveTo>
                  <a:pt x="0" y="114300"/>
                </a:moveTo>
                <a:lnTo>
                  <a:pt x="29394" y="46798"/>
                </a:lnTo>
                <a:lnTo>
                  <a:pt x="62380" y="22055"/>
                </a:lnTo>
                <a:lnTo>
                  <a:pt x="104217" y="5827"/>
                </a:lnTo>
                <a:lnTo>
                  <a:pt x="152400" y="0"/>
                </a:lnTo>
                <a:lnTo>
                  <a:pt x="200582" y="5827"/>
                </a:lnTo>
                <a:lnTo>
                  <a:pt x="242419" y="22055"/>
                </a:lnTo>
                <a:lnTo>
                  <a:pt x="275405" y="46798"/>
                </a:lnTo>
                <a:lnTo>
                  <a:pt x="297033" y="78175"/>
                </a:lnTo>
                <a:lnTo>
                  <a:pt x="304800" y="114300"/>
                </a:lnTo>
                <a:lnTo>
                  <a:pt x="297033" y="150424"/>
                </a:lnTo>
                <a:lnTo>
                  <a:pt x="275405" y="181801"/>
                </a:lnTo>
                <a:lnTo>
                  <a:pt x="242419" y="206544"/>
                </a:lnTo>
                <a:lnTo>
                  <a:pt x="200582" y="222772"/>
                </a:lnTo>
                <a:lnTo>
                  <a:pt x="152400" y="228600"/>
                </a:lnTo>
                <a:lnTo>
                  <a:pt x="104217" y="222772"/>
                </a:lnTo>
                <a:lnTo>
                  <a:pt x="62380" y="206544"/>
                </a:lnTo>
                <a:lnTo>
                  <a:pt x="29394" y="181801"/>
                </a:lnTo>
                <a:lnTo>
                  <a:pt x="7766" y="150424"/>
                </a:lnTo>
                <a:lnTo>
                  <a:pt x="0" y="1143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7620000" y="3810000"/>
            <a:ext cx="304800" cy="228600"/>
          </a:xfrm>
          <a:custGeom>
            <a:avLst/>
            <a:gdLst/>
            <a:ahLst/>
            <a:cxnLst/>
            <a:rect l="l" t="t" r="r" b="b"/>
            <a:pathLst>
              <a:path w="304800" h="228600">
                <a:moveTo>
                  <a:pt x="0" y="114300"/>
                </a:moveTo>
                <a:lnTo>
                  <a:pt x="29394" y="46798"/>
                </a:lnTo>
                <a:lnTo>
                  <a:pt x="62380" y="22055"/>
                </a:lnTo>
                <a:lnTo>
                  <a:pt x="104217" y="5827"/>
                </a:lnTo>
                <a:lnTo>
                  <a:pt x="152400" y="0"/>
                </a:lnTo>
                <a:lnTo>
                  <a:pt x="200582" y="5827"/>
                </a:lnTo>
                <a:lnTo>
                  <a:pt x="242419" y="22055"/>
                </a:lnTo>
                <a:lnTo>
                  <a:pt x="275405" y="46798"/>
                </a:lnTo>
                <a:lnTo>
                  <a:pt x="297033" y="78175"/>
                </a:lnTo>
                <a:lnTo>
                  <a:pt x="304800" y="114300"/>
                </a:lnTo>
                <a:lnTo>
                  <a:pt x="297033" y="150424"/>
                </a:lnTo>
                <a:lnTo>
                  <a:pt x="275405" y="181801"/>
                </a:lnTo>
                <a:lnTo>
                  <a:pt x="242419" y="206544"/>
                </a:lnTo>
                <a:lnTo>
                  <a:pt x="200582" y="222772"/>
                </a:lnTo>
                <a:lnTo>
                  <a:pt x="152400" y="228600"/>
                </a:lnTo>
                <a:lnTo>
                  <a:pt x="104217" y="222772"/>
                </a:lnTo>
                <a:lnTo>
                  <a:pt x="62380" y="206544"/>
                </a:lnTo>
                <a:lnTo>
                  <a:pt x="29394" y="181801"/>
                </a:lnTo>
                <a:lnTo>
                  <a:pt x="7766" y="150424"/>
                </a:lnTo>
                <a:lnTo>
                  <a:pt x="0" y="1143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5791200" y="4267200"/>
            <a:ext cx="304800" cy="228600"/>
          </a:xfrm>
          <a:custGeom>
            <a:avLst/>
            <a:gdLst/>
            <a:ahLst/>
            <a:cxnLst/>
            <a:rect l="l" t="t" r="r" b="b"/>
            <a:pathLst>
              <a:path w="304800" h="228600">
                <a:moveTo>
                  <a:pt x="0" y="114300"/>
                </a:moveTo>
                <a:lnTo>
                  <a:pt x="29394" y="46798"/>
                </a:lnTo>
                <a:lnTo>
                  <a:pt x="62380" y="22055"/>
                </a:lnTo>
                <a:lnTo>
                  <a:pt x="104217" y="5827"/>
                </a:lnTo>
                <a:lnTo>
                  <a:pt x="152400" y="0"/>
                </a:lnTo>
                <a:lnTo>
                  <a:pt x="200582" y="5827"/>
                </a:lnTo>
                <a:lnTo>
                  <a:pt x="242419" y="22055"/>
                </a:lnTo>
                <a:lnTo>
                  <a:pt x="275405" y="46798"/>
                </a:lnTo>
                <a:lnTo>
                  <a:pt x="297033" y="78175"/>
                </a:lnTo>
                <a:lnTo>
                  <a:pt x="304800" y="114300"/>
                </a:lnTo>
                <a:lnTo>
                  <a:pt x="297033" y="150424"/>
                </a:lnTo>
                <a:lnTo>
                  <a:pt x="275405" y="181801"/>
                </a:lnTo>
                <a:lnTo>
                  <a:pt x="242419" y="206544"/>
                </a:lnTo>
                <a:lnTo>
                  <a:pt x="200582" y="222772"/>
                </a:lnTo>
                <a:lnTo>
                  <a:pt x="152400" y="228600"/>
                </a:lnTo>
                <a:lnTo>
                  <a:pt x="104217" y="222772"/>
                </a:lnTo>
                <a:lnTo>
                  <a:pt x="62380" y="206544"/>
                </a:lnTo>
                <a:lnTo>
                  <a:pt x="29394" y="181801"/>
                </a:lnTo>
                <a:lnTo>
                  <a:pt x="7766" y="150424"/>
                </a:lnTo>
                <a:lnTo>
                  <a:pt x="0" y="1143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6400800" y="4267200"/>
            <a:ext cx="304800" cy="228600"/>
          </a:xfrm>
          <a:custGeom>
            <a:avLst/>
            <a:gdLst/>
            <a:ahLst/>
            <a:cxnLst/>
            <a:rect l="l" t="t" r="r" b="b"/>
            <a:pathLst>
              <a:path w="304800" h="228600">
                <a:moveTo>
                  <a:pt x="0" y="114300"/>
                </a:moveTo>
                <a:lnTo>
                  <a:pt x="29394" y="46798"/>
                </a:lnTo>
                <a:lnTo>
                  <a:pt x="62380" y="22055"/>
                </a:lnTo>
                <a:lnTo>
                  <a:pt x="104217" y="5827"/>
                </a:lnTo>
                <a:lnTo>
                  <a:pt x="152400" y="0"/>
                </a:lnTo>
                <a:lnTo>
                  <a:pt x="200582" y="5827"/>
                </a:lnTo>
                <a:lnTo>
                  <a:pt x="242419" y="22055"/>
                </a:lnTo>
                <a:lnTo>
                  <a:pt x="275405" y="46798"/>
                </a:lnTo>
                <a:lnTo>
                  <a:pt x="297033" y="78175"/>
                </a:lnTo>
                <a:lnTo>
                  <a:pt x="304800" y="114300"/>
                </a:lnTo>
                <a:lnTo>
                  <a:pt x="297033" y="150424"/>
                </a:lnTo>
                <a:lnTo>
                  <a:pt x="275405" y="181801"/>
                </a:lnTo>
                <a:lnTo>
                  <a:pt x="242419" y="206544"/>
                </a:lnTo>
                <a:lnTo>
                  <a:pt x="200582" y="222772"/>
                </a:lnTo>
                <a:lnTo>
                  <a:pt x="152400" y="228600"/>
                </a:lnTo>
                <a:lnTo>
                  <a:pt x="104217" y="222772"/>
                </a:lnTo>
                <a:lnTo>
                  <a:pt x="62380" y="206544"/>
                </a:lnTo>
                <a:lnTo>
                  <a:pt x="29394" y="181801"/>
                </a:lnTo>
                <a:lnTo>
                  <a:pt x="7766" y="150424"/>
                </a:lnTo>
                <a:lnTo>
                  <a:pt x="0" y="1143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5791200" y="4724400"/>
            <a:ext cx="304800" cy="228600"/>
          </a:xfrm>
          <a:custGeom>
            <a:avLst/>
            <a:gdLst/>
            <a:ahLst/>
            <a:cxnLst/>
            <a:rect l="l" t="t" r="r" b="b"/>
            <a:pathLst>
              <a:path w="304800" h="228600">
                <a:moveTo>
                  <a:pt x="0" y="114300"/>
                </a:moveTo>
                <a:lnTo>
                  <a:pt x="29394" y="46798"/>
                </a:lnTo>
                <a:lnTo>
                  <a:pt x="62380" y="22055"/>
                </a:lnTo>
                <a:lnTo>
                  <a:pt x="104217" y="5827"/>
                </a:lnTo>
                <a:lnTo>
                  <a:pt x="152400" y="0"/>
                </a:lnTo>
                <a:lnTo>
                  <a:pt x="200582" y="5827"/>
                </a:lnTo>
                <a:lnTo>
                  <a:pt x="242419" y="22055"/>
                </a:lnTo>
                <a:lnTo>
                  <a:pt x="275405" y="46798"/>
                </a:lnTo>
                <a:lnTo>
                  <a:pt x="297033" y="78175"/>
                </a:lnTo>
                <a:lnTo>
                  <a:pt x="304800" y="114300"/>
                </a:lnTo>
                <a:lnTo>
                  <a:pt x="297033" y="150424"/>
                </a:lnTo>
                <a:lnTo>
                  <a:pt x="275405" y="181801"/>
                </a:lnTo>
                <a:lnTo>
                  <a:pt x="242419" y="206544"/>
                </a:lnTo>
                <a:lnTo>
                  <a:pt x="200582" y="222772"/>
                </a:lnTo>
                <a:lnTo>
                  <a:pt x="152400" y="228600"/>
                </a:lnTo>
                <a:lnTo>
                  <a:pt x="104217" y="222772"/>
                </a:lnTo>
                <a:lnTo>
                  <a:pt x="62380" y="206544"/>
                </a:lnTo>
                <a:lnTo>
                  <a:pt x="29394" y="181801"/>
                </a:lnTo>
                <a:lnTo>
                  <a:pt x="7766" y="150424"/>
                </a:lnTo>
                <a:lnTo>
                  <a:pt x="0" y="1143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6400800" y="4724400"/>
            <a:ext cx="304800" cy="228600"/>
          </a:xfrm>
          <a:custGeom>
            <a:avLst/>
            <a:gdLst/>
            <a:ahLst/>
            <a:cxnLst/>
            <a:rect l="l" t="t" r="r" b="b"/>
            <a:pathLst>
              <a:path w="304800" h="228600">
                <a:moveTo>
                  <a:pt x="0" y="114300"/>
                </a:moveTo>
                <a:lnTo>
                  <a:pt x="29394" y="46798"/>
                </a:lnTo>
                <a:lnTo>
                  <a:pt x="62380" y="22055"/>
                </a:lnTo>
                <a:lnTo>
                  <a:pt x="104217" y="5827"/>
                </a:lnTo>
                <a:lnTo>
                  <a:pt x="152400" y="0"/>
                </a:lnTo>
                <a:lnTo>
                  <a:pt x="200582" y="5827"/>
                </a:lnTo>
                <a:lnTo>
                  <a:pt x="242419" y="22055"/>
                </a:lnTo>
                <a:lnTo>
                  <a:pt x="275405" y="46798"/>
                </a:lnTo>
                <a:lnTo>
                  <a:pt x="297033" y="78175"/>
                </a:lnTo>
                <a:lnTo>
                  <a:pt x="304800" y="114300"/>
                </a:lnTo>
                <a:lnTo>
                  <a:pt x="297033" y="150424"/>
                </a:lnTo>
                <a:lnTo>
                  <a:pt x="275405" y="181801"/>
                </a:lnTo>
                <a:lnTo>
                  <a:pt x="242419" y="206544"/>
                </a:lnTo>
                <a:lnTo>
                  <a:pt x="200582" y="222772"/>
                </a:lnTo>
                <a:lnTo>
                  <a:pt x="152400" y="228600"/>
                </a:lnTo>
                <a:lnTo>
                  <a:pt x="104217" y="222772"/>
                </a:lnTo>
                <a:lnTo>
                  <a:pt x="62380" y="206544"/>
                </a:lnTo>
                <a:lnTo>
                  <a:pt x="29394" y="181801"/>
                </a:lnTo>
                <a:lnTo>
                  <a:pt x="7766" y="150424"/>
                </a:lnTo>
                <a:lnTo>
                  <a:pt x="0" y="1143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5791200" y="5181600"/>
            <a:ext cx="304800" cy="228600"/>
          </a:xfrm>
          <a:custGeom>
            <a:avLst/>
            <a:gdLst/>
            <a:ahLst/>
            <a:cxnLst/>
            <a:rect l="l" t="t" r="r" b="b"/>
            <a:pathLst>
              <a:path w="304800" h="228600">
                <a:moveTo>
                  <a:pt x="0" y="114300"/>
                </a:moveTo>
                <a:lnTo>
                  <a:pt x="29394" y="46798"/>
                </a:lnTo>
                <a:lnTo>
                  <a:pt x="62380" y="22055"/>
                </a:lnTo>
                <a:lnTo>
                  <a:pt x="104217" y="5827"/>
                </a:lnTo>
                <a:lnTo>
                  <a:pt x="152400" y="0"/>
                </a:lnTo>
                <a:lnTo>
                  <a:pt x="200582" y="5827"/>
                </a:lnTo>
                <a:lnTo>
                  <a:pt x="242419" y="22055"/>
                </a:lnTo>
                <a:lnTo>
                  <a:pt x="275405" y="46798"/>
                </a:lnTo>
                <a:lnTo>
                  <a:pt x="297033" y="78175"/>
                </a:lnTo>
                <a:lnTo>
                  <a:pt x="304800" y="114300"/>
                </a:lnTo>
                <a:lnTo>
                  <a:pt x="297033" y="150424"/>
                </a:lnTo>
                <a:lnTo>
                  <a:pt x="275405" y="181801"/>
                </a:lnTo>
                <a:lnTo>
                  <a:pt x="242419" y="206544"/>
                </a:lnTo>
                <a:lnTo>
                  <a:pt x="200582" y="222772"/>
                </a:lnTo>
                <a:lnTo>
                  <a:pt x="152400" y="228600"/>
                </a:lnTo>
                <a:lnTo>
                  <a:pt x="104217" y="222772"/>
                </a:lnTo>
                <a:lnTo>
                  <a:pt x="62380" y="206544"/>
                </a:lnTo>
                <a:lnTo>
                  <a:pt x="29394" y="181801"/>
                </a:lnTo>
                <a:lnTo>
                  <a:pt x="7766" y="150424"/>
                </a:lnTo>
                <a:lnTo>
                  <a:pt x="0" y="1143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6400800" y="5181600"/>
            <a:ext cx="304800" cy="228600"/>
          </a:xfrm>
          <a:custGeom>
            <a:avLst/>
            <a:gdLst/>
            <a:ahLst/>
            <a:cxnLst/>
            <a:rect l="l" t="t" r="r" b="b"/>
            <a:pathLst>
              <a:path w="304800" h="228600">
                <a:moveTo>
                  <a:pt x="0" y="114300"/>
                </a:moveTo>
                <a:lnTo>
                  <a:pt x="29394" y="46798"/>
                </a:lnTo>
                <a:lnTo>
                  <a:pt x="62380" y="22055"/>
                </a:lnTo>
                <a:lnTo>
                  <a:pt x="104217" y="5827"/>
                </a:lnTo>
                <a:lnTo>
                  <a:pt x="152400" y="0"/>
                </a:lnTo>
                <a:lnTo>
                  <a:pt x="200582" y="5827"/>
                </a:lnTo>
                <a:lnTo>
                  <a:pt x="242419" y="22055"/>
                </a:lnTo>
                <a:lnTo>
                  <a:pt x="275405" y="46798"/>
                </a:lnTo>
                <a:lnTo>
                  <a:pt x="297033" y="78175"/>
                </a:lnTo>
                <a:lnTo>
                  <a:pt x="304800" y="114300"/>
                </a:lnTo>
                <a:lnTo>
                  <a:pt x="297033" y="150424"/>
                </a:lnTo>
                <a:lnTo>
                  <a:pt x="275405" y="181801"/>
                </a:lnTo>
                <a:lnTo>
                  <a:pt x="242419" y="206544"/>
                </a:lnTo>
                <a:lnTo>
                  <a:pt x="200582" y="222772"/>
                </a:lnTo>
                <a:lnTo>
                  <a:pt x="152400" y="228600"/>
                </a:lnTo>
                <a:lnTo>
                  <a:pt x="104217" y="222772"/>
                </a:lnTo>
                <a:lnTo>
                  <a:pt x="62380" y="206544"/>
                </a:lnTo>
                <a:lnTo>
                  <a:pt x="29394" y="181801"/>
                </a:lnTo>
                <a:lnTo>
                  <a:pt x="7766" y="150424"/>
                </a:lnTo>
                <a:lnTo>
                  <a:pt x="0" y="1143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5791200" y="5638800"/>
            <a:ext cx="304800" cy="228600"/>
          </a:xfrm>
          <a:custGeom>
            <a:avLst/>
            <a:gdLst/>
            <a:ahLst/>
            <a:cxnLst/>
            <a:rect l="l" t="t" r="r" b="b"/>
            <a:pathLst>
              <a:path w="304800" h="228600">
                <a:moveTo>
                  <a:pt x="0" y="114300"/>
                </a:moveTo>
                <a:lnTo>
                  <a:pt x="29394" y="46793"/>
                </a:lnTo>
                <a:lnTo>
                  <a:pt x="62380" y="22051"/>
                </a:lnTo>
                <a:lnTo>
                  <a:pt x="104217" y="5826"/>
                </a:lnTo>
                <a:lnTo>
                  <a:pt x="152400" y="0"/>
                </a:lnTo>
                <a:lnTo>
                  <a:pt x="200582" y="5826"/>
                </a:lnTo>
                <a:lnTo>
                  <a:pt x="242419" y="22051"/>
                </a:lnTo>
                <a:lnTo>
                  <a:pt x="275405" y="46793"/>
                </a:lnTo>
                <a:lnTo>
                  <a:pt x="297033" y="78170"/>
                </a:lnTo>
                <a:lnTo>
                  <a:pt x="304800" y="114300"/>
                </a:lnTo>
                <a:lnTo>
                  <a:pt x="297033" y="150429"/>
                </a:lnTo>
                <a:lnTo>
                  <a:pt x="275405" y="181806"/>
                </a:lnTo>
                <a:lnTo>
                  <a:pt x="242419" y="206548"/>
                </a:lnTo>
                <a:lnTo>
                  <a:pt x="200582" y="222773"/>
                </a:lnTo>
                <a:lnTo>
                  <a:pt x="152400" y="228600"/>
                </a:lnTo>
                <a:lnTo>
                  <a:pt x="104217" y="222773"/>
                </a:lnTo>
                <a:lnTo>
                  <a:pt x="62380" y="206548"/>
                </a:lnTo>
                <a:lnTo>
                  <a:pt x="29394" y="181806"/>
                </a:lnTo>
                <a:lnTo>
                  <a:pt x="7766" y="150429"/>
                </a:lnTo>
                <a:lnTo>
                  <a:pt x="0" y="1143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6400800" y="5638800"/>
            <a:ext cx="304800" cy="228600"/>
          </a:xfrm>
          <a:custGeom>
            <a:avLst/>
            <a:gdLst/>
            <a:ahLst/>
            <a:cxnLst/>
            <a:rect l="l" t="t" r="r" b="b"/>
            <a:pathLst>
              <a:path w="304800" h="228600">
                <a:moveTo>
                  <a:pt x="0" y="114300"/>
                </a:moveTo>
                <a:lnTo>
                  <a:pt x="29394" y="46793"/>
                </a:lnTo>
                <a:lnTo>
                  <a:pt x="62380" y="22051"/>
                </a:lnTo>
                <a:lnTo>
                  <a:pt x="104217" y="5826"/>
                </a:lnTo>
                <a:lnTo>
                  <a:pt x="152400" y="0"/>
                </a:lnTo>
                <a:lnTo>
                  <a:pt x="200582" y="5826"/>
                </a:lnTo>
                <a:lnTo>
                  <a:pt x="242419" y="22051"/>
                </a:lnTo>
                <a:lnTo>
                  <a:pt x="275405" y="46793"/>
                </a:lnTo>
                <a:lnTo>
                  <a:pt x="297033" y="78170"/>
                </a:lnTo>
                <a:lnTo>
                  <a:pt x="304800" y="114300"/>
                </a:lnTo>
                <a:lnTo>
                  <a:pt x="297033" y="150429"/>
                </a:lnTo>
                <a:lnTo>
                  <a:pt x="275405" y="181806"/>
                </a:lnTo>
                <a:lnTo>
                  <a:pt x="242419" y="206548"/>
                </a:lnTo>
                <a:lnTo>
                  <a:pt x="200582" y="222773"/>
                </a:lnTo>
                <a:lnTo>
                  <a:pt x="152400" y="228600"/>
                </a:lnTo>
                <a:lnTo>
                  <a:pt x="104217" y="222773"/>
                </a:lnTo>
                <a:lnTo>
                  <a:pt x="62380" y="206548"/>
                </a:lnTo>
                <a:lnTo>
                  <a:pt x="29394" y="181806"/>
                </a:lnTo>
                <a:lnTo>
                  <a:pt x="7766" y="150429"/>
                </a:lnTo>
                <a:lnTo>
                  <a:pt x="0" y="1143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7010400" y="4267200"/>
            <a:ext cx="304800" cy="228600"/>
          </a:xfrm>
          <a:custGeom>
            <a:avLst/>
            <a:gdLst/>
            <a:ahLst/>
            <a:cxnLst/>
            <a:rect l="l" t="t" r="r" b="b"/>
            <a:pathLst>
              <a:path w="304800" h="228600">
                <a:moveTo>
                  <a:pt x="0" y="114300"/>
                </a:moveTo>
                <a:lnTo>
                  <a:pt x="29394" y="46798"/>
                </a:lnTo>
                <a:lnTo>
                  <a:pt x="62380" y="22055"/>
                </a:lnTo>
                <a:lnTo>
                  <a:pt x="104217" y="5827"/>
                </a:lnTo>
                <a:lnTo>
                  <a:pt x="152400" y="0"/>
                </a:lnTo>
                <a:lnTo>
                  <a:pt x="200582" y="5827"/>
                </a:lnTo>
                <a:lnTo>
                  <a:pt x="242419" y="22055"/>
                </a:lnTo>
                <a:lnTo>
                  <a:pt x="275405" y="46798"/>
                </a:lnTo>
                <a:lnTo>
                  <a:pt x="297033" y="78175"/>
                </a:lnTo>
                <a:lnTo>
                  <a:pt x="304800" y="114300"/>
                </a:lnTo>
                <a:lnTo>
                  <a:pt x="297033" y="150424"/>
                </a:lnTo>
                <a:lnTo>
                  <a:pt x="275405" y="181801"/>
                </a:lnTo>
                <a:lnTo>
                  <a:pt x="242419" y="206544"/>
                </a:lnTo>
                <a:lnTo>
                  <a:pt x="200582" y="222772"/>
                </a:lnTo>
                <a:lnTo>
                  <a:pt x="152400" y="228600"/>
                </a:lnTo>
                <a:lnTo>
                  <a:pt x="104217" y="222772"/>
                </a:lnTo>
                <a:lnTo>
                  <a:pt x="62380" y="206544"/>
                </a:lnTo>
                <a:lnTo>
                  <a:pt x="29394" y="181801"/>
                </a:lnTo>
                <a:lnTo>
                  <a:pt x="7766" y="150424"/>
                </a:lnTo>
                <a:lnTo>
                  <a:pt x="0" y="1143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7620000" y="4267200"/>
            <a:ext cx="304800" cy="228600"/>
          </a:xfrm>
          <a:custGeom>
            <a:avLst/>
            <a:gdLst/>
            <a:ahLst/>
            <a:cxnLst/>
            <a:rect l="l" t="t" r="r" b="b"/>
            <a:pathLst>
              <a:path w="304800" h="228600">
                <a:moveTo>
                  <a:pt x="0" y="114300"/>
                </a:moveTo>
                <a:lnTo>
                  <a:pt x="29394" y="46798"/>
                </a:lnTo>
                <a:lnTo>
                  <a:pt x="62380" y="22055"/>
                </a:lnTo>
                <a:lnTo>
                  <a:pt x="104217" y="5827"/>
                </a:lnTo>
                <a:lnTo>
                  <a:pt x="152400" y="0"/>
                </a:lnTo>
                <a:lnTo>
                  <a:pt x="200582" y="5827"/>
                </a:lnTo>
                <a:lnTo>
                  <a:pt x="242419" y="22055"/>
                </a:lnTo>
                <a:lnTo>
                  <a:pt x="275405" y="46798"/>
                </a:lnTo>
                <a:lnTo>
                  <a:pt x="297033" y="78175"/>
                </a:lnTo>
                <a:lnTo>
                  <a:pt x="304800" y="114300"/>
                </a:lnTo>
                <a:lnTo>
                  <a:pt x="297033" y="150424"/>
                </a:lnTo>
                <a:lnTo>
                  <a:pt x="275405" y="181801"/>
                </a:lnTo>
                <a:lnTo>
                  <a:pt x="242419" y="206544"/>
                </a:lnTo>
                <a:lnTo>
                  <a:pt x="200582" y="222772"/>
                </a:lnTo>
                <a:lnTo>
                  <a:pt x="152400" y="228600"/>
                </a:lnTo>
                <a:lnTo>
                  <a:pt x="104217" y="222772"/>
                </a:lnTo>
                <a:lnTo>
                  <a:pt x="62380" y="206544"/>
                </a:lnTo>
                <a:lnTo>
                  <a:pt x="29394" y="181801"/>
                </a:lnTo>
                <a:lnTo>
                  <a:pt x="7766" y="150424"/>
                </a:lnTo>
                <a:lnTo>
                  <a:pt x="0" y="1143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7010400" y="4724400"/>
            <a:ext cx="304800" cy="228600"/>
          </a:xfrm>
          <a:custGeom>
            <a:avLst/>
            <a:gdLst/>
            <a:ahLst/>
            <a:cxnLst/>
            <a:rect l="l" t="t" r="r" b="b"/>
            <a:pathLst>
              <a:path w="304800" h="228600">
                <a:moveTo>
                  <a:pt x="0" y="114300"/>
                </a:moveTo>
                <a:lnTo>
                  <a:pt x="29394" y="46798"/>
                </a:lnTo>
                <a:lnTo>
                  <a:pt x="62380" y="22055"/>
                </a:lnTo>
                <a:lnTo>
                  <a:pt x="104217" y="5827"/>
                </a:lnTo>
                <a:lnTo>
                  <a:pt x="152400" y="0"/>
                </a:lnTo>
                <a:lnTo>
                  <a:pt x="200582" y="5827"/>
                </a:lnTo>
                <a:lnTo>
                  <a:pt x="242419" y="22055"/>
                </a:lnTo>
                <a:lnTo>
                  <a:pt x="275405" y="46798"/>
                </a:lnTo>
                <a:lnTo>
                  <a:pt x="297033" y="78175"/>
                </a:lnTo>
                <a:lnTo>
                  <a:pt x="304800" y="114300"/>
                </a:lnTo>
                <a:lnTo>
                  <a:pt x="297033" y="150424"/>
                </a:lnTo>
                <a:lnTo>
                  <a:pt x="275405" y="181801"/>
                </a:lnTo>
                <a:lnTo>
                  <a:pt x="242419" y="206544"/>
                </a:lnTo>
                <a:lnTo>
                  <a:pt x="200582" y="222772"/>
                </a:lnTo>
                <a:lnTo>
                  <a:pt x="152400" y="228600"/>
                </a:lnTo>
                <a:lnTo>
                  <a:pt x="104217" y="222772"/>
                </a:lnTo>
                <a:lnTo>
                  <a:pt x="62380" y="206544"/>
                </a:lnTo>
                <a:lnTo>
                  <a:pt x="29394" y="181801"/>
                </a:lnTo>
                <a:lnTo>
                  <a:pt x="7766" y="150424"/>
                </a:lnTo>
                <a:lnTo>
                  <a:pt x="0" y="1143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7620000" y="4724400"/>
            <a:ext cx="304800" cy="228600"/>
          </a:xfrm>
          <a:custGeom>
            <a:avLst/>
            <a:gdLst/>
            <a:ahLst/>
            <a:cxnLst/>
            <a:rect l="l" t="t" r="r" b="b"/>
            <a:pathLst>
              <a:path w="304800" h="228600">
                <a:moveTo>
                  <a:pt x="0" y="114300"/>
                </a:moveTo>
                <a:lnTo>
                  <a:pt x="29394" y="46798"/>
                </a:lnTo>
                <a:lnTo>
                  <a:pt x="62380" y="22055"/>
                </a:lnTo>
                <a:lnTo>
                  <a:pt x="104217" y="5827"/>
                </a:lnTo>
                <a:lnTo>
                  <a:pt x="152400" y="0"/>
                </a:lnTo>
                <a:lnTo>
                  <a:pt x="200582" y="5827"/>
                </a:lnTo>
                <a:lnTo>
                  <a:pt x="242419" y="22055"/>
                </a:lnTo>
                <a:lnTo>
                  <a:pt x="275405" y="46798"/>
                </a:lnTo>
                <a:lnTo>
                  <a:pt x="297033" y="78175"/>
                </a:lnTo>
                <a:lnTo>
                  <a:pt x="304800" y="114300"/>
                </a:lnTo>
                <a:lnTo>
                  <a:pt x="297033" y="150424"/>
                </a:lnTo>
                <a:lnTo>
                  <a:pt x="275405" y="181801"/>
                </a:lnTo>
                <a:lnTo>
                  <a:pt x="242419" y="206544"/>
                </a:lnTo>
                <a:lnTo>
                  <a:pt x="200582" y="222772"/>
                </a:lnTo>
                <a:lnTo>
                  <a:pt x="152400" y="228600"/>
                </a:lnTo>
                <a:lnTo>
                  <a:pt x="104217" y="222772"/>
                </a:lnTo>
                <a:lnTo>
                  <a:pt x="62380" y="206544"/>
                </a:lnTo>
                <a:lnTo>
                  <a:pt x="29394" y="181801"/>
                </a:lnTo>
                <a:lnTo>
                  <a:pt x="7766" y="150424"/>
                </a:lnTo>
                <a:lnTo>
                  <a:pt x="0" y="1143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7010400" y="5181600"/>
            <a:ext cx="304800" cy="228600"/>
          </a:xfrm>
          <a:custGeom>
            <a:avLst/>
            <a:gdLst/>
            <a:ahLst/>
            <a:cxnLst/>
            <a:rect l="l" t="t" r="r" b="b"/>
            <a:pathLst>
              <a:path w="304800" h="228600">
                <a:moveTo>
                  <a:pt x="0" y="114300"/>
                </a:moveTo>
                <a:lnTo>
                  <a:pt x="29394" y="46798"/>
                </a:lnTo>
                <a:lnTo>
                  <a:pt x="62380" y="22055"/>
                </a:lnTo>
                <a:lnTo>
                  <a:pt x="104217" y="5827"/>
                </a:lnTo>
                <a:lnTo>
                  <a:pt x="152400" y="0"/>
                </a:lnTo>
                <a:lnTo>
                  <a:pt x="200582" y="5827"/>
                </a:lnTo>
                <a:lnTo>
                  <a:pt x="242419" y="22055"/>
                </a:lnTo>
                <a:lnTo>
                  <a:pt x="275405" y="46798"/>
                </a:lnTo>
                <a:lnTo>
                  <a:pt x="297033" y="78175"/>
                </a:lnTo>
                <a:lnTo>
                  <a:pt x="304800" y="114300"/>
                </a:lnTo>
                <a:lnTo>
                  <a:pt x="297033" y="150424"/>
                </a:lnTo>
                <a:lnTo>
                  <a:pt x="275405" y="181801"/>
                </a:lnTo>
                <a:lnTo>
                  <a:pt x="242419" y="206544"/>
                </a:lnTo>
                <a:lnTo>
                  <a:pt x="200582" y="222772"/>
                </a:lnTo>
                <a:lnTo>
                  <a:pt x="152400" y="228600"/>
                </a:lnTo>
                <a:lnTo>
                  <a:pt x="104217" y="222772"/>
                </a:lnTo>
                <a:lnTo>
                  <a:pt x="62380" y="206544"/>
                </a:lnTo>
                <a:lnTo>
                  <a:pt x="29394" y="181801"/>
                </a:lnTo>
                <a:lnTo>
                  <a:pt x="7766" y="150424"/>
                </a:lnTo>
                <a:lnTo>
                  <a:pt x="0" y="1143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7620000" y="5181600"/>
            <a:ext cx="304800" cy="228600"/>
          </a:xfrm>
          <a:custGeom>
            <a:avLst/>
            <a:gdLst/>
            <a:ahLst/>
            <a:cxnLst/>
            <a:rect l="l" t="t" r="r" b="b"/>
            <a:pathLst>
              <a:path w="304800" h="228600">
                <a:moveTo>
                  <a:pt x="0" y="114300"/>
                </a:moveTo>
                <a:lnTo>
                  <a:pt x="29394" y="46798"/>
                </a:lnTo>
                <a:lnTo>
                  <a:pt x="62380" y="22055"/>
                </a:lnTo>
                <a:lnTo>
                  <a:pt x="104217" y="5827"/>
                </a:lnTo>
                <a:lnTo>
                  <a:pt x="152400" y="0"/>
                </a:lnTo>
                <a:lnTo>
                  <a:pt x="200582" y="5827"/>
                </a:lnTo>
                <a:lnTo>
                  <a:pt x="242419" y="22055"/>
                </a:lnTo>
                <a:lnTo>
                  <a:pt x="275405" y="46798"/>
                </a:lnTo>
                <a:lnTo>
                  <a:pt x="297033" y="78175"/>
                </a:lnTo>
                <a:lnTo>
                  <a:pt x="304800" y="114300"/>
                </a:lnTo>
                <a:lnTo>
                  <a:pt x="297033" y="150424"/>
                </a:lnTo>
                <a:lnTo>
                  <a:pt x="275405" y="181801"/>
                </a:lnTo>
                <a:lnTo>
                  <a:pt x="242419" y="206544"/>
                </a:lnTo>
                <a:lnTo>
                  <a:pt x="200582" y="222772"/>
                </a:lnTo>
                <a:lnTo>
                  <a:pt x="152400" y="228600"/>
                </a:lnTo>
                <a:lnTo>
                  <a:pt x="104217" y="222772"/>
                </a:lnTo>
                <a:lnTo>
                  <a:pt x="62380" y="206544"/>
                </a:lnTo>
                <a:lnTo>
                  <a:pt x="29394" y="181801"/>
                </a:lnTo>
                <a:lnTo>
                  <a:pt x="7766" y="150424"/>
                </a:lnTo>
                <a:lnTo>
                  <a:pt x="0" y="1143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7010400" y="5638800"/>
            <a:ext cx="304800" cy="228600"/>
          </a:xfrm>
          <a:custGeom>
            <a:avLst/>
            <a:gdLst/>
            <a:ahLst/>
            <a:cxnLst/>
            <a:rect l="l" t="t" r="r" b="b"/>
            <a:pathLst>
              <a:path w="304800" h="228600">
                <a:moveTo>
                  <a:pt x="0" y="114300"/>
                </a:moveTo>
                <a:lnTo>
                  <a:pt x="29394" y="46793"/>
                </a:lnTo>
                <a:lnTo>
                  <a:pt x="62380" y="22051"/>
                </a:lnTo>
                <a:lnTo>
                  <a:pt x="104217" y="5826"/>
                </a:lnTo>
                <a:lnTo>
                  <a:pt x="152400" y="0"/>
                </a:lnTo>
                <a:lnTo>
                  <a:pt x="200582" y="5826"/>
                </a:lnTo>
                <a:lnTo>
                  <a:pt x="242419" y="22051"/>
                </a:lnTo>
                <a:lnTo>
                  <a:pt x="275405" y="46793"/>
                </a:lnTo>
                <a:lnTo>
                  <a:pt x="297033" y="78170"/>
                </a:lnTo>
                <a:lnTo>
                  <a:pt x="304800" y="114300"/>
                </a:lnTo>
                <a:lnTo>
                  <a:pt x="297033" y="150429"/>
                </a:lnTo>
                <a:lnTo>
                  <a:pt x="275405" y="181806"/>
                </a:lnTo>
                <a:lnTo>
                  <a:pt x="242419" y="206548"/>
                </a:lnTo>
                <a:lnTo>
                  <a:pt x="200582" y="222773"/>
                </a:lnTo>
                <a:lnTo>
                  <a:pt x="152400" y="228600"/>
                </a:lnTo>
                <a:lnTo>
                  <a:pt x="104217" y="222773"/>
                </a:lnTo>
                <a:lnTo>
                  <a:pt x="62380" y="206548"/>
                </a:lnTo>
                <a:lnTo>
                  <a:pt x="29394" y="181806"/>
                </a:lnTo>
                <a:lnTo>
                  <a:pt x="7766" y="150429"/>
                </a:lnTo>
                <a:lnTo>
                  <a:pt x="0" y="1143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7620000" y="5638800"/>
            <a:ext cx="304800" cy="228600"/>
          </a:xfrm>
          <a:custGeom>
            <a:avLst/>
            <a:gdLst/>
            <a:ahLst/>
            <a:cxnLst/>
            <a:rect l="l" t="t" r="r" b="b"/>
            <a:pathLst>
              <a:path w="304800" h="228600">
                <a:moveTo>
                  <a:pt x="0" y="114300"/>
                </a:moveTo>
                <a:lnTo>
                  <a:pt x="29394" y="46793"/>
                </a:lnTo>
                <a:lnTo>
                  <a:pt x="62380" y="22051"/>
                </a:lnTo>
                <a:lnTo>
                  <a:pt x="104217" y="5826"/>
                </a:lnTo>
                <a:lnTo>
                  <a:pt x="152400" y="0"/>
                </a:lnTo>
                <a:lnTo>
                  <a:pt x="200582" y="5826"/>
                </a:lnTo>
                <a:lnTo>
                  <a:pt x="242419" y="22051"/>
                </a:lnTo>
                <a:lnTo>
                  <a:pt x="275405" y="46793"/>
                </a:lnTo>
                <a:lnTo>
                  <a:pt x="297033" y="78170"/>
                </a:lnTo>
                <a:lnTo>
                  <a:pt x="304800" y="114300"/>
                </a:lnTo>
                <a:lnTo>
                  <a:pt x="297033" y="150429"/>
                </a:lnTo>
                <a:lnTo>
                  <a:pt x="275405" y="181806"/>
                </a:lnTo>
                <a:lnTo>
                  <a:pt x="242419" y="206548"/>
                </a:lnTo>
                <a:lnTo>
                  <a:pt x="200582" y="222773"/>
                </a:lnTo>
                <a:lnTo>
                  <a:pt x="152400" y="228600"/>
                </a:lnTo>
                <a:lnTo>
                  <a:pt x="104217" y="222773"/>
                </a:lnTo>
                <a:lnTo>
                  <a:pt x="62380" y="206548"/>
                </a:lnTo>
                <a:lnTo>
                  <a:pt x="29394" y="181806"/>
                </a:lnTo>
                <a:lnTo>
                  <a:pt x="7766" y="150429"/>
                </a:lnTo>
                <a:lnTo>
                  <a:pt x="0" y="1143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8229600" y="2438400"/>
            <a:ext cx="304800" cy="228600"/>
          </a:xfrm>
          <a:custGeom>
            <a:avLst/>
            <a:gdLst/>
            <a:ahLst/>
            <a:cxnLst/>
            <a:rect l="l" t="t" r="r" b="b"/>
            <a:pathLst>
              <a:path w="304800" h="228600">
                <a:moveTo>
                  <a:pt x="0" y="114300"/>
                </a:moveTo>
                <a:lnTo>
                  <a:pt x="29394" y="46798"/>
                </a:lnTo>
                <a:lnTo>
                  <a:pt x="62380" y="22055"/>
                </a:lnTo>
                <a:lnTo>
                  <a:pt x="104217" y="5827"/>
                </a:lnTo>
                <a:lnTo>
                  <a:pt x="152400" y="0"/>
                </a:lnTo>
                <a:lnTo>
                  <a:pt x="200582" y="5827"/>
                </a:lnTo>
                <a:lnTo>
                  <a:pt x="242419" y="22055"/>
                </a:lnTo>
                <a:lnTo>
                  <a:pt x="275405" y="46798"/>
                </a:lnTo>
                <a:lnTo>
                  <a:pt x="297033" y="78175"/>
                </a:lnTo>
                <a:lnTo>
                  <a:pt x="304800" y="114300"/>
                </a:lnTo>
                <a:lnTo>
                  <a:pt x="297033" y="150424"/>
                </a:lnTo>
                <a:lnTo>
                  <a:pt x="275405" y="181801"/>
                </a:lnTo>
                <a:lnTo>
                  <a:pt x="242419" y="206544"/>
                </a:lnTo>
                <a:lnTo>
                  <a:pt x="200582" y="222772"/>
                </a:lnTo>
                <a:lnTo>
                  <a:pt x="152400" y="228600"/>
                </a:lnTo>
                <a:lnTo>
                  <a:pt x="104217" y="222772"/>
                </a:lnTo>
                <a:lnTo>
                  <a:pt x="62380" y="206544"/>
                </a:lnTo>
                <a:lnTo>
                  <a:pt x="29394" y="181801"/>
                </a:lnTo>
                <a:lnTo>
                  <a:pt x="7766" y="150424"/>
                </a:lnTo>
                <a:lnTo>
                  <a:pt x="0" y="1143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8229600" y="2895600"/>
            <a:ext cx="304800" cy="228600"/>
          </a:xfrm>
          <a:custGeom>
            <a:avLst/>
            <a:gdLst/>
            <a:ahLst/>
            <a:cxnLst/>
            <a:rect l="l" t="t" r="r" b="b"/>
            <a:pathLst>
              <a:path w="304800" h="228600">
                <a:moveTo>
                  <a:pt x="0" y="114300"/>
                </a:moveTo>
                <a:lnTo>
                  <a:pt x="29394" y="46798"/>
                </a:lnTo>
                <a:lnTo>
                  <a:pt x="62380" y="22055"/>
                </a:lnTo>
                <a:lnTo>
                  <a:pt x="104217" y="5827"/>
                </a:lnTo>
                <a:lnTo>
                  <a:pt x="152400" y="0"/>
                </a:lnTo>
                <a:lnTo>
                  <a:pt x="200582" y="5827"/>
                </a:lnTo>
                <a:lnTo>
                  <a:pt x="242419" y="22055"/>
                </a:lnTo>
                <a:lnTo>
                  <a:pt x="275405" y="46798"/>
                </a:lnTo>
                <a:lnTo>
                  <a:pt x="297033" y="78175"/>
                </a:lnTo>
                <a:lnTo>
                  <a:pt x="304800" y="114300"/>
                </a:lnTo>
                <a:lnTo>
                  <a:pt x="297033" y="150424"/>
                </a:lnTo>
                <a:lnTo>
                  <a:pt x="275405" y="181801"/>
                </a:lnTo>
                <a:lnTo>
                  <a:pt x="242419" y="206544"/>
                </a:lnTo>
                <a:lnTo>
                  <a:pt x="200582" y="222772"/>
                </a:lnTo>
                <a:lnTo>
                  <a:pt x="152400" y="228600"/>
                </a:lnTo>
                <a:lnTo>
                  <a:pt x="104217" y="222772"/>
                </a:lnTo>
                <a:lnTo>
                  <a:pt x="62380" y="206544"/>
                </a:lnTo>
                <a:lnTo>
                  <a:pt x="29394" y="181801"/>
                </a:lnTo>
                <a:lnTo>
                  <a:pt x="7766" y="150424"/>
                </a:lnTo>
                <a:lnTo>
                  <a:pt x="0" y="1143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8229600" y="3352800"/>
            <a:ext cx="304800" cy="228600"/>
          </a:xfrm>
          <a:custGeom>
            <a:avLst/>
            <a:gdLst/>
            <a:ahLst/>
            <a:cxnLst/>
            <a:rect l="l" t="t" r="r" b="b"/>
            <a:pathLst>
              <a:path w="304800" h="228600">
                <a:moveTo>
                  <a:pt x="0" y="114300"/>
                </a:moveTo>
                <a:lnTo>
                  <a:pt x="29394" y="46798"/>
                </a:lnTo>
                <a:lnTo>
                  <a:pt x="62380" y="22055"/>
                </a:lnTo>
                <a:lnTo>
                  <a:pt x="104217" y="5827"/>
                </a:lnTo>
                <a:lnTo>
                  <a:pt x="152400" y="0"/>
                </a:lnTo>
                <a:lnTo>
                  <a:pt x="200582" y="5827"/>
                </a:lnTo>
                <a:lnTo>
                  <a:pt x="242419" y="22055"/>
                </a:lnTo>
                <a:lnTo>
                  <a:pt x="275405" y="46798"/>
                </a:lnTo>
                <a:lnTo>
                  <a:pt x="297033" y="78175"/>
                </a:lnTo>
                <a:lnTo>
                  <a:pt x="304800" y="114300"/>
                </a:lnTo>
                <a:lnTo>
                  <a:pt x="297033" y="150424"/>
                </a:lnTo>
                <a:lnTo>
                  <a:pt x="275405" y="181801"/>
                </a:lnTo>
                <a:lnTo>
                  <a:pt x="242419" y="206544"/>
                </a:lnTo>
                <a:lnTo>
                  <a:pt x="200582" y="222772"/>
                </a:lnTo>
                <a:lnTo>
                  <a:pt x="152400" y="228600"/>
                </a:lnTo>
                <a:lnTo>
                  <a:pt x="104217" y="222772"/>
                </a:lnTo>
                <a:lnTo>
                  <a:pt x="62380" y="206544"/>
                </a:lnTo>
                <a:lnTo>
                  <a:pt x="29394" y="181801"/>
                </a:lnTo>
                <a:lnTo>
                  <a:pt x="7766" y="150424"/>
                </a:lnTo>
                <a:lnTo>
                  <a:pt x="0" y="1143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8229600" y="3810000"/>
            <a:ext cx="304800" cy="228600"/>
          </a:xfrm>
          <a:custGeom>
            <a:avLst/>
            <a:gdLst/>
            <a:ahLst/>
            <a:cxnLst/>
            <a:rect l="l" t="t" r="r" b="b"/>
            <a:pathLst>
              <a:path w="304800" h="228600">
                <a:moveTo>
                  <a:pt x="0" y="114300"/>
                </a:moveTo>
                <a:lnTo>
                  <a:pt x="29394" y="46798"/>
                </a:lnTo>
                <a:lnTo>
                  <a:pt x="62380" y="22055"/>
                </a:lnTo>
                <a:lnTo>
                  <a:pt x="104217" y="5827"/>
                </a:lnTo>
                <a:lnTo>
                  <a:pt x="152400" y="0"/>
                </a:lnTo>
                <a:lnTo>
                  <a:pt x="200582" y="5827"/>
                </a:lnTo>
                <a:lnTo>
                  <a:pt x="242419" y="22055"/>
                </a:lnTo>
                <a:lnTo>
                  <a:pt x="275405" y="46798"/>
                </a:lnTo>
                <a:lnTo>
                  <a:pt x="297033" y="78175"/>
                </a:lnTo>
                <a:lnTo>
                  <a:pt x="304800" y="114300"/>
                </a:lnTo>
                <a:lnTo>
                  <a:pt x="297033" y="150424"/>
                </a:lnTo>
                <a:lnTo>
                  <a:pt x="275405" y="181801"/>
                </a:lnTo>
                <a:lnTo>
                  <a:pt x="242419" y="206544"/>
                </a:lnTo>
                <a:lnTo>
                  <a:pt x="200582" y="222772"/>
                </a:lnTo>
                <a:lnTo>
                  <a:pt x="152400" y="228600"/>
                </a:lnTo>
                <a:lnTo>
                  <a:pt x="104217" y="222772"/>
                </a:lnTo>
                <a:lnTo>
                  <a:pt x="62380" y="206544"/>
                </a:lnTo>
                <a:lnTo>
                  <a:pt x="29394" y="181801"/>
                </a:lnTo>
                <a:lnTo>
                  <a:pt x="7766" y="150424"/>
                </a:lnTo>
                <a:lnTo>
                  <a:pt x="0" y="1143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8229600" y="4267200"/>
            <a:ext cx="304800" cy="228600"/>
          </a:xfrm>
          <a:custGeom>
            <a:avLst/>
            <a:gdLst/>
            <a:ahLst/>
            <a:cxnLst/>
            <a:rect l="l" t="t" r="r" b="b"/>
            <a:pathLst>
              <a:path w="304800" h="228600">
                <a:moveTo>
                  <a:pt x="0" y="114300"/>
                </a:moveTo>
                <a:lnTo>
                  <a:pt x="29394" y="46798"/>
                </a:lnTo>
                <a:lnTo>
                  <a:pt x="62380" y="22055"/>
                </a:lnTo>
                <a:lnTo>
                  <a:pt x="104217" y="5827"/>
                </a:lnTo>
                <a:lnTo>
                  <a:pt x="152400" y="0"/>
                </a:lnTo>
                <a:lnTo>
                  <a:pt x="200582" y="5827"/>
                </a:lnTo>
                <a:lnTo>
                  <a:pt x="242419" y="22055"/>
                </a:lnTo>
                <a:lnTo>
                  <a:pt x="275405" y="46798"/>
                </a:lnTo>
                <a:lnTo>
                  <a:pt x="297033" y="78175"/>
                </a:lnTo>
                <a:lnTo>
                  <a:pt x="304800" y="114300"/>
                </a:lnTo>
                <a:lnTo>
                  <a:pt x="297033" y="150424"/>
                </a:lnTo>
                <a:lnTo>
                  <a:pt x="275405" y="181801"/>
                </a:lnTo>
                <a:lnTo>
                  <a:pt x="242419" y="206544"/>
                </a:lnTo>
                <a:lnTo>
                  <a:pt x="200582" y="222772"/>
                </a:lnTo>
                <a:lnTo>
                  <a:pt x="152400" y="228600"/>
                </a:lnTo>
                <a:lnTo>
                  <a:pt x="104217" y="222772"/>
                </a:lnTo>
                <a:lnTo>
                  <a:pt x="62380" y="206544"/>
                </a:lnTo>
                <a:lnTo>
                  <a:pt x="29394" y="181801"/>
                </a:lnTo>
                <a:lnTo>
                  <a:pt x="7766" y="150424"/>
                </a:lnTo>
                <a:lnTo>
                  <a:pt x="0" y="1143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8229600" y="4724400"/>
            <a:ext cx="304800" cy="228600"/>
          </a:xfrm>
          <a:custGeom>
            <a:avLst/>
            <a:gdLst/>
            <a:ahLst/>
            <a:cxnLst/>
            <a:rect l="l" t="t" r="r" b="b"/>
            <a:pathLst>
              <a:path w="304800" h="228600">
                <a:moveTo>
                  <a:pt x="0" y="114300"/>
                </a:moveTo>
                <a:lnTo>
                  <a:pt x="29394" y="46798"/>
                </a:lnTo>
                <a:lnTo>
                  <a:pt x="62380" y="22055"/>
                </a:lnTo>
                <a:lnTo>
                  <a:pt x="104217" y="5827"/>
                </a:lnTo>
                <a:lnTo>
                  <a:pt x="152400" y="0"/>
                </a:lnTo>
                <a:lnTo>
                  <a:pt x="200582" y="5827"/>
                </a:lnTo>
                <a:lnTo>
                  <a:pt x="242419" y="22055"/>
                </a:lnTo>
                <a:lnTo>
                  <a:pt x="275405" y="46798"/>
                </a:lnTo>
                <a:lnTo>
                  <a:pt x="297033" y="78175"/>
                </a:lnTo>
                <a:lnTo>
                  <a:pt x="304800" y="114300"/>
                </a:lnTo>
                <a:lnTo>
                  <a:pt x="297033" y="150424"/>
                </a:lnTo>
                <a:lnTo>
                  <a:pt x="275405" y="181801"/>
                </a:lnTo>
                <a:lnTo>
                  <a:pt x="242419" y="206544"/>
                </a:lnTo>
                <a:lnTo>
                  <a:pt x="200582" y="222772"/>
                </a:lnTo>
                <a:lnTo>
                  <a:pt x="152400" y="228600"/>
                </a:lnTo>
                <a:lnTo>
                  <a:pt x="104217" y="222772"/>
                </a:lnTo>
                <a:lnTo>
                  <a:pt x="62380" y="206544"/>
                </a:lnTo>
                <a:lnTo>
                  <a:pt x="29394" y="181801"/>
                </a:lnTo>
                <a:lnTo>
                  <a:pt x="7766" y="150424"/>
                </a:lnTo>
                <a:lnTo>
                  <a:pt x="0" y="1143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8229600" y="5181600"/>
            <a:ext cx="304800" cy="228600"/>
          </a:xfrm>
          <a:custGeom>
            <a:avLst/>
            <a:gdLst/>
            <a:ahLst/>
            <a:cxnLst/>
            <a:rect l="l" t="t" r="r" b="b"/>
            <a:pathLst>
              <a:path w="304800" h="228600">
                <a:moveTo>
                  <a:pt x="0" y="114300"/>
                </a:moveTo>
                <a:lnTo>
                  <a:pt x="29394" y="46798"/>
                </a:lnTo>
                <a:lnTo>
                  <a:pt x="62380" y="22055"/>
                </a:lnTo>
                <a:lnTo>
                  <a:pt x="104217" y="5827"/>
                </a:lnTo>
                <a:lnTo>
                  <a:pt x="152400" y="0"/>
                </a:lnTo>
                <a:lnTo>
                  <a:pt x="200582" y="5827"/>
                </a:lnTo>
                <a:lnTo>
                  <a:pt x="242419" y="22055"/>
                </a:lnTo>
                <a:lnTo>
                  <a:pt x="275405" y="46798"/>
                </a:lnTo>
                <a:lnTo>
                  <a:pt x="297033" y="78175"/>
                </a:lnTo>
                <a:lnTo>
                  <a:pt x="304800" y="114300"/>
                </a:lnTo>
                <a:lnTo>
                  <a:pt x="297033" y="150424"/>
                </a:lnTo>
                <a:lnTo>
                  <a:pt x="275405" y="181801"/>
                </a:lnTo>
                <a:lnTo>
                  <a:pt x="242419" y="206544"/>
                </a:lnTo>
                <a:lnTo>
                  <a:pt x="200582" y="222772"/>
                </a:lnTo>
                <a:lnTo>
                  <a:pt x="152400" y="228600"/>
                </a:lnTo>
                <a:lnTo>
                  <a:pt x="104217" y="222772"/>
                </a:lnTo>
                <a:lnTo>
                  <a:pt x="62380" y="206544"/>
                </a:lnTo>
                <a:lnTo>
                  <a:pt x="29394" y="181801"/>
                </a:lnTo>
                <a:lnTo>
                  <a:pt x="7766" y="150424"/>
                </a:lnTo>
                <a:lnTo>
                  <a:pt x="0" y="1143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8229600" y="5638800"/>
            <a:ext cx="304800" cy="228600"/>
          </a:xfrm>
          <a:custGeom>
            <a:avLst/>
            <a:gdLst/>
            <a:ahLst/>
            <a:cxnLst/>
            <a:rect l="l" t="t" r="r" b="b"/>
            <a:pathLst>
              <a:path w="304800" h="228600">
                <a:moveTo>
                  <a:pt x="0" y="114300"/>
                </a:moveTo>
                <a:lnTo>
                  <a:pt x="29394" y="46793"/>
                </a:lnTo>
                <a:lnTo>
                  <a:pt x="62380" y="22051"/>
                </a:lnTo>
                <a:lnTo>
                  <a:pt x="104217" y="5826"/>
                </a:lnTo>
                <a:lnTo>
                  <a:pt x="152400" y="0"/>
                </a:lnTo>
                <a:lnTo>
                  <a:pt x="200582" y="5826"/>
                </a:lnTo>
                <a:lnTo>
                  <a:pt x="242419" y="22051"/>
                </a:lnTo>
                <a:lnTo>
                  <a:pt x="275405" y="46793"/>
                </a:lnTo>
                <a:lnTo>
                  <a:pt x="297033" y="78170"/>
                </a:lnTo>
                <a:lnTo>
                  <a:pt x="304800" y="114300"/>
                </a:lnTo>
                <a:lnTo>
                  <a:pt x="297033" y="150429"/>
                </a:lnTo>
                <a:lnTo>
                  <a:pt x="275405" y="181806"/>
                </a:lnTo>
                <a:lnTo>
                  <a:pt x="242419" y="206548"/>
                </a:lnTo>
                <a:lnTo>
                  <a:pt x="200582" y="222773"/>
                </a:lnTo>
                <a:lnTo>
                  <a:pt x="152400" y="228600"/>
                </a:lnTo>
                <a:lnTo>
                  <a:pt x="104217" y="222773"/>
                </a:lnTo>
                <a:lnTo>
                  <a:pt x="62380" y="206548"/>
                </a:lnTo>
                <a:lnTo>
                  <a:pt x="29394" y="181806"/>
                </a:lnTo>
                <a:lnTo>
                  <a:pt x="7766" y="150429"/>
                </a:lnTo>
                <a:lnTo>
                  <a:pt x="0" y="1143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8839200" y="2438400"/>
            <a:ext cx="304800" cy="228600"/>
          </a:xfrm>
          <a:custGeom>
            <a:avLst/>
            <a:gdLst/>
            <a:ahLst/>
            <a:cxnLst/>
            <a:rect l="l" t="t" r="r" b="b"/>
            <a:pathLst>
              <a:path w="304800" h="228600">
                <a:moveTo>
                  <a:pt x="0" y="114300"/>
                </a:moveTo>
                <a:lnTo>
                  <a:pt x="29394" y="46798"/>
                </a:lnTo>
                <a:lnTo>
                  <a:pt x="62380" y="22055"/>
                </a:lnTo>
                <a:lnTo>
                  <a:pt x="104217" y="5827"/>
                </a:lnTo>
                <a:lnTo>
                  <a:pt x="152400" y="0"/>
                </a:lnTo>
                <a:lnTo>
                  <a:pt x="200582" y="5827"/>
                </a:lnTo>
                <a:lnTo>
                  <a:pt x="242419" y="22055"/>
                </a:lnTo>
                <a:lnTo>
                  <a:pt x="275405" y="46798"/>
                </a:lnTo>
                <a:lnTo>
                  <a:pt x="297033" y="78175"/>
                </a:lnTo>
                <a:lnTo>
                  <a:pt x="304800" y="114300"/>
                </a:lnTo>
                <a:lnTo>
                  <a:pt x="297033" y="150424"/>
                </a:lnTo>
                <a:lnTo>
                  <a:pt x="275405" y="181801"/>
                </a:lnTo>
                <a:lnTo>
                  <a:pt x="242419" y="206544"/>
                </a:lnTo>
                <a:lnTo>
                  <a:pt x="200582" y="222772"/>
                </a:lnTo>
                <a:lnTo>
                  <a:pt x="152400" y="228600"/>
                </a:lnTo>
                <a:lnTo>
                  <a:pt x="104217" y="222772"/>
                </a:lnTo>
                <a:lnTo>
                  <a:pt x="62380" y="206544"/>
                </a:lnTo>
                <a:lnTo>
                  <a:pt x="29394" y="181801"/>
                </a:lnTo>
                <a:lnTo>
                  <a:pt x="7766" y="150424"/>
                </a:lnTo>
                <a:lnTo>
                  <a:pt x="0" y="1143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9448800" y="2438400"/>
            <a:ext cx="304800" cy="228600"/>
          </a:xfrm>
          <a:custGeom>
            <a:avLst/>
            <a:gdLst/>
            <a:ahLst/>
            <a:cxnLst/>
            <a:rect l="l" t="t" r="r" b="b"/>
            <a:pathLst>
              <a:path w="304800" h="228600">
                <a:moveTo>
                  <a:pt x="0" y="114300"/>
                </a:moveTo>
                <a:lnTo>
                  <a:pt x="29394" y="46798"/>
                </a:lnTo>
                <a:lnTo>
                  <a:pt x="62380" y="22055"/>
                </a:lnTo>
                <a:lnTo>
                  <a:pt x="104217" y="5827"/>
                </a:lnTo>
                <a:lnTo>
                  <a:pt x="152400" y="0"/>
                </a:lnTo>
                <a:lnTo>
                  <a:pt x="200582" y="5827"/>
                </a:lnTo>
                <a:lnTo>
                  <a:pt x="242419" y="22055"/>
                </a:lnTo>
                <a:lnTo>
                  <a:pt x="275405" y="46798"/>
                </a:lnTo>
                <a:lnTo>
                  <a:pt x="297033" y="78175"/>
                </a:lnTo>
                <a:lnTo>
                  <a:pt x="304800" y="114300"/>
                </a:lnTo>
                <a:lnTo>
                  <a:pt x="297033" y="150424"/>
                </a:lnTo>
                <a:lnTo>
                  <a:pt x="275405" y="181801"/>
                </a:lnTo>
                <a:lnTo>
                  <a:pt x="242419" y="206544"/>
                </a:lnTo>
                <a:lnTo>
                  <a:pt x="200582" y="222772"/>
                </a:lnTo>
                <a:lnTo>
                  <a:pt x="152400" y="228600"/>
                </a:lnTo>
                <a:lnTo>
                  <a:pt x="104217" y="222772"/>
                </a:lnTo>
                <a:lnTo>
                  <a:pt x="62380" y="206544"/>
                </a:lnTo>
                <a:lnTo>
                  <a:pt x="29394" y="181801"/>
                </a:lnTo>
                <a:lnTo>
                  <a:pt x="7766" y="150424"/>
                </a:lnTo>
                <a:lnTo>
                  <a:pt x="0" y="1143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8839200" y="2895600"/>
            <a:ext cx="304800" cy="228600"/>
          </a:xfrm>
          <a:custGeom>
            <a:avLst/>
            <a:gdLst/>
            <a:ahLst/>
            <a:cxnLst/>
            <a:rect l="l" t="t" r="r" b="b"/>
            <a:pathLst>
              <a:path w="304800" h="228600">
                <a:moveTo>
                  <a:pt x="0" y="114300"/>
                </a:moveTo>
                <a:lnTo>
                  <a:pt x="29394" y="46798"/>
                </a:lnTo>
                <a:lnTo>
                  <a:pt x="62380" y="22055"/>
                </a:lnTo>
                <a:lnTo>
                  <a:pt x="104217" y="5827"/>
                </a:lnTo>
                <a:lnTo>
                  <a:pt x="152400" y="0"/>
                </a:lnTo>
                <a:lnTo>
                  <a:pt x="200582" y="5827"/>
                </a:lnTo>
                <a:lnTo>
                  <a:pt x="242419" y="22055"/>
                </a:lnTo>
                <a:lnTo>
                  <a:pt x="275405" y="46798"/>
                </a:lnTo>
                <a:lnTo>
                  <a:pt x="297033" y="78175"/>
                </a:lnTo>
                <a:lnTo>
                  <a:pt x="304800" y="114300"/>
                </a:lnTo>
                <a:lnTo>
                  <a:pt x="297033" y="150424"/>
                </a:lnTo>
                <a:lnTo>
                  <a:pt x="275405" y="181801"/>
                </a:lnTo>
                <a:lnTo>
                  <a:pt x="242419" y="206544"/>
                </a:lnTo>
                <a:lnTo>
                  <a:pt x="200582" y="222772"/>
                </a:lnTo>
                <a:lnTo>
                  <a:pt x="152400" y="228600"/>
                </a:lnTo>
                <a:lnTo>
                  <a:pt x="104217" y="222772"/>
                </a:lnTo>
                <a:lnTo>
                  <a:pt x="62380" y="206544"/>
                </a:lnTo>
                <a:lnTo>
                  <a:pt x="29394" y="181801"/>
                </a:lnTo>
                <a:lnTo>
                  <a:pt x="7766" y="150424"/>
                </a:lnTo>
                <a:lnTo>
                  <a:pt x="0" y="1143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9448800" y="2895600"/>
            <a:ext cx="304800" cy="228600"/>
          </a:xfrm>
          <a:custGeom>
            <a:avLst/>
            <a:gdLst/>
            <a:ahLst/>
            <a:cxnLst/>
            <a:rect l="l" t="t" r="r" b="b"/>
            <a:pathLst>
              <a:path w="304800" h="228600">
                <a:moveTo>
                  <a:pt x="0" y="114300"/>
                </a:moveTo>
                <a:lnTo>
                  <a:pt x="29394" y="46798"/>
                </a:lnTo>
                <a:lnTo>
                  <a:pt x="62380" y="22055"/>
                </a:lnTo>
                <a:lnTo>
                  <a:pt x="104217" y="5827"/>
                </a:lnTo>
                <a:lnTo>
                  <a:pt x="152400" y="0"/>
                </a:lnTo>
                <a:lnTo>
                  <a:pt x="200582" y="5827"/>
                </a:lnTo>
                <a:lnTo>
                  <a:pt x="242419" y="22055"/>
                </a:lnTo>
                <a:lnTo>
                  <a:pt x="275405" y="46798"/>
                </a:lnTo>
                <a:lnTo>
                  <a:pt x="297033" y="78175"/>
                </a:lnTo>
                <a:lnTo>
                  <a:pt x="304800" y="114300"/>
                </a:lnTo>
                <a:lnTo>
                  <a:pt x="297033" y="150424"/>
                </a:lnTo>
                <a:lnTo>
                  <a:pt x="275405" y="181801"/>
                </a:lnTo>
                <a:lnTo>
                  <a:pt x="242419" y="206544"/>
                </a:lnTo>
                <a:lnTo>
                  <a:pt x="200582" y="222772"/>
                </a:lnTo>
                <a:lnTo>
                  <a:pt x="152400" y="228600"/>
                </a:lnTo>
                <a:lnTo>
                  <a:pt x="104217" y="222772"/>
                </a:lnTo>
                <a:lnTo>
                  <a:pt x="62380" y="206544"/>
                </a:lnTo>
                <a:lnTo>
                  <a:pt x="29394" y="181801"/>
                </a:lnTo>
                <a:lnTo>
                  <a:pt x="7766" y="150424"/>
                </a:lnTo>
                <a:lnTo>
                  <a:pt x="0" y="1143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8839200" y="3352800"/>
            <a:ext cx="304800" cy="228600"/>
          </a:xfrm>
          <a:custGeom>
            <a:avLst/>
            <a:gdLst/>
            <a:ahLst/>
            <a:cxnLst/>
            <a:rect l="l" t="t" r="r" b="b"/>
            <a:pathLst>
              <a:path w="304800" h="228600">
                <a:moveTo>
                  <a:pt x="0" y="114300"/>
                </a:moveTo>
                <a:lnTo>
                  <a:pt x="29394" y="46798"/>
                </a:lnTo>
                <a:lnTo>
                  <a:pt x="62380" y="22055"/>
                </a:lnTo>
                <a:lnTo>
                  <a:pt x="104217" y="5827"/>
                </a:lnTo>
                <a:lnTo>
                  <a:pt x="152400" y="0"/>
                </a:lnTo>
                <a:lnTo>
                  <a:pt x="200582" y="5827"/>
                </a:lnTo>
                <a:lnTo>
                  <a:pt x="242419" y="22055"/>
                </a:lnTo>
                <a:lnTo>
                  <a:pt x="275405" y="46798"/>
                </a:lnTo>
                <a:lnTo>
                  <a:pt x="297033" y="78175"/>
                </a:lnTo>
                <a:lnTo>
                  <a:pt x="304800" y="114300"/>
                </a:lnTo>
                <a:lnTo>
                  <a:pt x="297033" y="150424"/>
                </a:lnTo>
                <a:lnTo>
                  <a:pt x="275405" y="181801"/>
                </a:lnTo>
                <a:lnTo>
                  <a:pt x="242419" y="206544"/>
                </a:lnTo>
                <a:lnTo>
                  <a:pt x="200582" y="222772"/>
                </a:lnTo>
                <a:lnTo>
                  <a:pt x="152400" y="228600"/>
                </a:lnTo>
                <a:lnTo>
                  <a:pt x="104217" y="222772"/>
                </a:lnTo>
                <a:lnTo>
                  <a:pt x="62380" y="206544"/>
                </a:lnTo>
                <a:lnTo>
                  <a:pt x="29394" y="181801"/>
                </a:lnTo>
                <a:lnTo>
                  <a:pt x="7766" y="150424"/>
                </a:lnTo>
                <a:lnTo>
                  <a:pt x="0" y="1143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9448800" y="3352800"/>
            <a:ext cx="304800" cy="228600"/>
          </a:xfrm>
          <a:custGeom>
            <a:avLst/>
            <a:gdLst/>
            <a:ahLst/>
            <a:cxnLst/>
            <a:rect l="l" t="t" r="r" b="b"/>
            <a:pathLst>
              <a:path w="304800" h="228600">
                <a:moveTo>
                  <a:pt x="0" y="114300"/>
                </a:moveTo>
                <a:lnTo>
                  <a:pt x="29394" y="46798"/>
                </a:lnTo>
                <a:lnTo>
                  <a:pt x="62380" y="22055"/>
                </a:lnTo>
                <a:lnTo>
                  <a:pt x="104217" y="5827"/>
                </a:lnTo>
                <a:lnTo>
                  <a:pt x="152400" y="0"/>
                </a:lnTo>
                <a:lnTo>
                  <a:pt x="200582" y="5827"/>
                </a:lnTo>
                <a:lnTo>
                  <a:pt x="242419" y="22055"/>
                </a:lnTo>
                <a:lnTo>
                  <a:pt x="275405" y="46798"/>
                </a:lnTo>
                <a:lnTo>
                  <a:pt x="297033" y="78175"/>
                </a:lnTo>
                <a:lnTo>
                  <a:pt x="304800" y="114300"/>
                </a:lnTo>
                <a:lnTo>
                  <a:pt x="297033" y="150424"/>
                </a:lnTo>
                <a:lnTo>
                  <a:pt x="275405" y="181801"/>
                </a:lnTo>
                <a:lnTo>
                  <a:pt x="242419" y="206544"/>
                </a:lnTo>
                <a:lnTo>
                  <a:pt x="200582" y="222772"/>
                </a:lnTo>
                <a:lnTo>
                  <a:pt x="152400" y="228600"/>
                </a:lnTo>
                <a:lnTo>
                  <a:pt x="104217" y="222772"/>
                </a:lnTo>
                <a:lnTo>
                  <a:pt x="62380" y="206544"/>
                </a:lnTo>
                <a:lnTo>
                  <a:pt x="29394" y="181801"/>
                </a:lnTo>
                <a:lnTo>
                  <a:pt x="7766" y="150424"/>
                </a:lnTo>
                <a:lnTo>
                  <a:pt x="0" y="1143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8839200" y="3810000"/>
            <a:ext cx="304800" cy="228600"/>
          </a:xfrm>
          <a:custGeom>
            <a:avLst/>
            <a:gdLst/>
            <a:ahLst/>
            <a:cxnLst/>
            <a:rect l="l" t="t" r="r" b="b"/>
            <a:pathLst>
              <a:path w="304800" h="228600">
                <a:moveTo>
                  <a:pt x="0" y="114300"/>
                </a:moveTo>
                <a:lnTo>
                  <a:pt x="29394" y="46798"/>
                </a:lnTo>
                <a:lnTo>
                  <a:pt x="62380" y="22055"/>
                </a:lnTo>
                <a:lnTo>
                  <a:pt x="104217" y="5827"/>
                </a:lnTo>
                <a:lnTo>
                  <a:pt x="152400" y="0"/>
                </a:lnTo>
                <a:lnTo>
                  <a:pt x="200582" y="5827"/>
                </a:lnTo>
                <a:lnTo>
                  <a:pt x="242419" y="22055"/>
                </a:lnTo>
                <a:lnTo>
                  <a:pt x="275405" y="46798"/>
                </a:lnTo>
                <a:lnTo>
                  <a:pt x="297033" y="78175"/>
                </a:lnTo>
                <a:lnTo>
                  <a:pt x="304800" y="114300"/>
                </a:lnTo>
                <a:lnTo>
                  <a:pt x="297033" y="150424"/>
                </a:lnTo>
                <a:lnTo>
                  <a:pt x="275405" y="181801"/>
                </a:lnTo>
                <a:lnTo>
                  <a:pt x="242419" y="206544"/>
                </a:lnTo>
                <a:lnTo>
                  <a:pt x="200582" y="222772"/>
                </a:lnTo>
                <a:lnTo>
                  <a:pt x="152400" y="228600"/>
                </a:lnTo>
                <a:lnTo>
                  <a:pt x="104217" y="222772"/>
                </a:lnTo>
                <a:lnTo>
                  <a:pt x="62380" y="206544"/>
                </a:lnTo>
                <a:lnTo>
                  <a:pt x="29394" y="181801"/>
                </a:lnTo>
                <a:lnTo>
                  <a:pt x="7766" y="150424"/>
                </a:lnTo>
                <a:lnTo>
                  <a:pt x="0" y="1143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9448800" y="3810000"/>
            <a:ext cx="304800" cy="228600"/>
          </a:xfrm>
          <a:custGeom>
            <a:avLst/>
            <a:gdLst/>
            <a:ahLst/>
            <a:cxnLst/>
            <a:rect l="l" t="t" r="r" b="b"/>
            <a:pathLst>
              <a:path w="304800" h="228600">
                <a:moveTo>
                  <a:pt x="0" y="114300"/>
                </a:moveTo>
                <a:lnTo>
                  <a:pt x="29394" y="46798"/>
                </a:lnTo>
                <a:lnTo>
                  <a:pt x="62380" y="22055"/>
                </a:lnTo>
                <a:lnTo>
                  <a:pt x="104217" y="5827"/>
                </a:lnTo>
                <a:lnTo>
                  <a:pt x="152400" y="0"/>
                </a:lnTo>
                <a:lnTo>
                  <a:pt x="200582" y="5827"/>
                </a:lnTo>
                <a:lnTo>
                  <a:pt x="242419" y="22055"/>
                </a:lnTo>
                <a:lnTo>
                  <a:pt x="275405" y="46798"/>
                </a:lnTo>
                <a:lnTo>
                  <a:pt x="297033" y="78175"/>
                </a:lnTo>
                <a:lnTo>
                  <a:pt x="304800" y="114300"/>
                </a:lnTo>
                <a:lnTo>
                  <a:pt x="297033" y="150424"/>
                </a:lnTo>
                <a:lnTo>
                  <a:pt x="275405" y="181801"/>
                </a:lnTo>
                <a:lnTo>
                  <a:pt x="242419" y="206544"/>
                </a:lnTo>
                <a:lnTo>
                  <a:pt x="200582" y="222772"/>
                </a:lnTo>
                <a:lnTo>
                  <a:pt x="152400" y="228600"/>
                </a:lnTo>
                <a:lnTo>
                  <a:pt x="104217" y="222772"/>
                </a:lnTo>
                <a:lnTo>
                  <a:pt x="62380" y="206544"/>
                </a:lnTo>
                <a:lnTo>
                  <a:pt x="29394" y="181801"/>
                </a:lnTo>
                <a:lnTo>
                  <a:pt x="7766" y="150424"/>
                </a:lnTo>
                <a:lnTo>
                  <a:pt x="0" y="1143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10058400" y="2438400"/>
            <a:ext cx="304800" cy="228600"/>
          </a:xfrm>
          <a:custGeom>
            <a:avLst/>
            <a:gdLst/>
            <a:ahLst/>
            <a:cxnLst/>
            <a:rect l="l" t="t" r="r" b="b"/>
            <a:pathLst>
              <a:path w="304800" h="228600">
                <a:moveTo>
                  <a:pt x="0" y="114300"/>
                </a:moveTo>
                <a:lnTo>
                  <a:pt x="29394" y="46798"/>
                </a:lnTo>
                <a:lnTo>
                  <a:pt x="62380" y="22055"/>
                </a:lnTo>
                <a:lnTo>
                  <a:pt x="104217" y="5827"/>
                </a:lnTo>
                <a:lnTo>
                  <a:pt x="152400" y="0"/>
                </a:lnTo>
                <a:lnTo>
                  <a:pt x="200582" y="5827"/>
                </a:lnTo>
                <a:lnTo>
                  <a:pt x="242419" y="22055"/>
                </a:lnTo>
                <a:lnTo>
                  <a:pt x="275405" y="46798"/>
                </a:lnTo>
                <a:lnTo>
                  <a:pt x="297033" y="78175"/>
                </a:lnTo>
                <a:lnTo>
                  <a:pt x="304800" y="114300"/>
                </a:lnTo>
                <a:lnTo>
                  <a:pt x="297033" y="150424"/>
                </a:lnTo>
                <a:lnTo>
                  <a:pt x="275405" y="181801"/>
                </a:lnTo>
                <a:lnTo>
                  <a:pt x="242419" y="206544"/>
                </a:lnTo>
                <a:lnTo>
                  <a:pt x="200582" y="222772"/>
                </a:lnTo>
                <a:lnTo>
                  <a:pt x="152400" y="228600"/>
                </a:lnTo>
                <a:lnTo>
                  <a:pt x="104217" y="222772"/>
                </a:lnTo>
                <a:lnTo>
                  <a:pt x="62380" y="206544"/>
                </a:lnTo>
                <a:lnTo>
                  <a:pt x="29394" y="181801"/>
                </a:lnTo>
                <a:lnTo>
                  <a:pt x="7766" y="150424"/>
                </a:lnTo>
                <a:lnTo>
                  <a:pt x="0" y="1143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10668000" y="2438400"/>
            <a:ext cx="304800" cy="228600"/>
          </a:xfrm>
          <a:custGeom>
            <a:avLst/>
            <a:gdLst/>
            <a:ahLst/>
            <a:cxnLst/>
            <a:rect l="l" t="t" r="r" b="b"/>
            <a:pathLst>
              <a:path w="304800" h="228600">
                <a:moveTo>
                  <a:pt x="0" y="114300"/>
                </a:moveTo>
                <a:lnTo>
                  <a:pt x="29394" y="46798"/>
                </a:lnTo>
                <a:lnTo>
                  <a:pt x="62380" y="22055"/>
                </a:lnTo>
                <a:lnTo>
                  <a:pt x="104217" y="5827"/>
                </a:lnTo>
                <a:lnTo>
                  <a:pt x="152400" y="0"/>
                </a:lnTo>
                <a:lnTo>
                  <a:pt x="200582" y="5827"/>
                </a:lnTo>
                <a:lnTo>
                  <a:pt x="242419" y="22055"/>
                </a:lnTo>
                <a:lnTo>
                  <a:pt x="275405" y="46798"/>
                </a:lnTo>
                <a:lnTo>
                  <a:pt x="297033" y="78175"/>
                </a:lnTo>
                <a:lnTo>
                  <a:pt x="304800" y="114300"/>
                </a:lnTo>
                <a:lnTo>
                  <a:pt x="297033" y="150424"/>
                </a:lnTo>
                <a:lnTo>
                  <a:pt x="275405" y="181801"/>
                </a:lnTo>
                <a:lnTo>
                  <a:pt x="242419" y="206544"/>
                </a:lnTo>
                <a:lnTo>
                  <a:pt x="200582" y="222772"/>
                </a:lnTo>
                <a:lnTo>
                  <a:pt x="152400" y="228600"/>
                </a:lnTo>
                <a:lnTo>
                  <a:pt x="104217" y="222772"/>
                </a:lnTo>
                <a:lnTo>
                  <a:pt x="62380" y="206544"/>
                </a:lnTo>
                <a:lnTo>
                  <a:pt x="29394" y="181801"/>
                </a:lnTo>
                <a:lnTo>
                  <a:pt x="7766" y="150424"/>
                </a:lnTo>
                <a:lnTo>
                  <a:pt x="0" y="1143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10058400" y="2895600"/>
            <a:ext cx="304800" cy="228600"/>
          </a:xfrm>
          <a:custGeom>
            <a:avLst/>
            <a:gdLst/>
            <a:ahLst/>
            <a:cxnLst/>
            <a:rect l="l" t="t" r="r" b="b"/>
            <a:pathLst>
              <a:path w="304800" h="228600">
                <a:moveTo>
                  <a:pt x="0" y="114300"/>
                </a:moveTo>
                <a:lnTo>
                  <a:pt x="29394" y="46798"/>
                </a:lnTo>
                <a:lnTo>
                  <a:pt x="62380" y="22055"/>
                </a:lnTo>
                <a:lnTo>
                  <a:pt x="104217" y="5827"/>
                </a:lnTo>
                <a:lnTo>
                  <a:pt x="152400" y="0"/>
                </a:lnTo>
                <a:lnTo>
                  <a:pt x="200582" y="5827"/>
                </a:lnTo>
                <a:lnTo>
                  <a:pt x="242419" y="22055"/>
                </a:lnTo>
                <a:lnTo>
                  <a:pt x="275405" y="46798"/>
                </a:lnTo>
                <a:lnTo>
                  <a:pt x="297033" y="78175"/>
                </a:lnTo>
                <a:lnTo>
                  <a:pt x="304800" y="114300"/>
                </a:lnTo>
                <a:lnTo>
                  <a:pt x="297033" y="150424"/>
                </a:lnTo>
                <a:lnTo>
                  <a:pt x="275405" y="181801"/>
                </a:lnTo>
                <a:lnTo>
                  <a:pt x="242419" y="206544"/>
                </a:lnTo>
                <a:lnTo>
                  <a:pt x="200582" y="222772"/>
                </a:lnTo>
                <a:lnTo>
                  <a:pt x="152400" y="228600"/>
                </a:lnTo>
                <a:lnTo>
                  <a:pt x="104217" y="222772"/>
                </a:lnTo>
                <a:lnTo>
                  <a:pt x="62380" y="206544"/>
                </a:lnTo>
                <a:lnTo>
                  <a:pt x="29394" y="181801"/>
                </a:lnTo>
                <a:lnTo>
                  <a:pt x="7766" y="150424"/>
                </a:lnTo>
                <a:lnTo>
                  <a:pt x="0" y="1143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10668000" y="2895600"/>
            <a:ext cx="304800" cy="228600"/>
          </a:xfrm>
          <a:custGeom>
            <a:avLst/>
            <a:gdLst/>
            <a:ahLst/>
            <a:cxnLst/>
            <a:rect l="l" t="t" r="r" b="b"/>
            <a:pathLst>
              <a:path w="304800" h="228600">
                <a:moveTo>
                  <a:pt x="0" y="114300"/>
                </a:moveTo>
                <a:lnTo>
                  <a:pt x="29394" y="46798"/>
                </a:lnTo>
                <a:lnTo>
                  <a:pt x="62380" y="22055"/>
                </a:lnTo>
                <a:lnTo>
                  <a:pt x="104217" y="5827"/>
                </a:lnTo>
                <a:lnTo>
                  <a:pt x="152400" y="0"/>
                </a:lnTo>
                <a:lnTo>
                  <a:pt x="200582" y="5827"/>
                </a:lnTo>
                <a:lnTo>
                  <a:pt x="242419" y="22055"/>
                </a:lnTo>
                <a:lnTo>
                  <a:pt x="275405" y="46798"/>
                </a:lnTo>
                <a:lnTo>
                  <a:pt x="297033" y="78175"/>
                </a:lnTo>
                <a:lnTo>
                  <a:pt x="304800" y="114300"/>
                </a:lnTo>
                <a:lnTo>
                  <a:pt x="297033" y="150424"/>
                </a:lnTo>
                <a:lnTo>
                  <a:pt x="275405" y="181801"/>
                </a:lnTo>
                <a:lnTo>
                  <a:pt x="242419" y="206544"/>
                </a:lnTo>
                <a:lnTo>
                  <a:pt x="200582" y="222772"/>
                </a:lnTo>
                <a:lnTo>
                  <a:pt x="152400" y="228600"/>
                </a:lnTo>
                <a:lnTo>
                  <a:pt x="104217" y="222772"/>
                </a:lnTo>
                <a:lnTo>
                  <a:pt x="62380" y="206544"/>
                </a:lnTo>
                <a:lnTo>
                  <a:pt x="29394" y="181801"/>
                </a:lnTo>
                <a:lnTo>
                  <a:pt x="7766" y="150424"/>
                </a:lnTo>
                <a:lnTo>
                  <a:pt x="0" y="1143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10058400" y="3352800"/>
            <a:ext cx="304800" cy="228600"/>
          </a:xfrm>
          <a:custGeom>
            <a:avLst/>
            <a:gdLst/>
            <a:ahLst/>
            <a:cxnLst/>
            <a:rect l="l" t="t" r="r" b="b"/>
            <a:pathLst>
              <a:path w="304800" h="228600">
                <a:moveTo>
                  <a:pt x="0" y="114300"/>
                </a:moveTo>
                <a:lnTo>
                  <a:pt x="29394" y="46798"/>
                </a:lnTo>
                <a:lnTo>
                  <a:pt x="62380" y="22055"/>
                </a:lnTo>
                <a:lnTo>
                  <a:pt x="104217" y="5827"/>
                </a:lnTo>
                <a:lnTo>
                  <a:pt x="152400" y="0"/>
                </a:lnTo>
                <a:lnTo>
                  <a:pt x="200582" y="5827"/>
                </a:lnTo>
                <a:lnTo>
                  <a:pt x="242419" y="22055"/>
                </a:lnTo>
                <a:lnTo>
                  <a:pt x="275405" y="46798"/>
                </a:lnTo>
                <a:lnTo>
                  <a:pt x="297033" y="78175"/>
                </a:lnTo>
                <a:lnTo>
                  <a:pt x="304800" y="114300"/>
                </a:lnTo>
                <a:lnTo>
                  <a:pt x="297033" y="150424"/>
                </a:lnTo>
                <a:lnTo>
                  <a:pt x="275405" y="181801"/>
                </a:lnTo>
                <a:lnTo>
                  <a:pt x="242419" y="206544"/>
                </a:lnTo>
                <a:lnTo>
                  <a:pt x="200582" y="222772"/>
                </a:lnTo>
                <a:lnTo>
                  <a:pt x="152400" y="228600"/>
                </a:lnTo>
                <a:lnTo>
                  <a:pt x="104217" y="222772"/>
                </a:lnTo>
                <a:lnTo>
                  <a:pt x="62380" y="206544"/>
                </a:lnTo>
                <a:lnTo>
                  <a:pt x="29394" y="181801"/>
                </a:lnTo>
                <a:lnTo>
                  <a:pt x="7766" y="150424"/>
                </a:lnTo>
                <a:lnTo>
                  <a:pt x="0" y="1143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10668000" y="3352800"/>
            <a:ext cx="304800" cy="228600"/>
          </a:xfrm>
          <a:custGeom>
            <a:avLst/>
            <a:gdLst/>
            <a:ahLst/>
            <a:cxnLst/>
            <a:rect l="l" t="t" r="r" b="b"/>
            <a:pathLst>
              <a:path w="304800" h="228600">
                <a:moveTo>
                  <a:pt x="0" y="114300"/>
                </a:moveTo>
                <a:lnTo>
                  <a:pt x="29394" y="46798"/>
                </a:lnTo>
                <a:lnTo>
                  <a:pt x="62380" y="22055"/>
                </a:lnTo>
                <a:lnTo>
                  <a:pt x="104217" y="5827"/>
                </a:lnTo>
                <a:lnTo>
                  <a:pt x="152400" y="0"/>
                </a:lnTo>
                <a:lnTo>
                  <a:pt x="200582" y="5827"/>
                </a:lnTo>
                <a:lnTo>
                  <a:pt x="242419" y="22055"/>
                </a:lnTo>
                <a:lnTo>
                  <a:pt x="275405" y="46798"/>
                </a:lnTo>
                <a:lnTo>
                  <a:pt x="297033" y="78175"/>
                </a:lnTo>
                <a:lnTo>
                  <a:pt x="304800" y="114300"/>
                </a:lnTo>
                <a:lnTo>
                  <a:pt x="297033" y="150424"/>
                </a:lnTo>
                <a:lnTo>
                  <a:pt x="275405" y="181801"/>
                </a:lnTo>
                <a:lnTo>
                  <a:pt x="242419" y="206544"/>
                </a:lnTo>
                <a:lnTo>
                  <a:pt x="200582" y="222772"/>
                </a:lnTo>
                <a:lnTo>
                  <a:pt x="152400" y="228600"/>
                </a:lnTo>
                <a:lnTo>
                  <a:pt x="104217" y="222772"/>
                </a:lnTo>
                <a:lnTo>
                  <a:pt x="62380" y="206544"/>
                </a:lnTo>
                <a:lnTo>
                  <a:pt x="29394" y="181801"/>
                </a:lnTo>
                <a:lnTo>
                  <a:pt x="7766" y="150424"/>
                </a:lnTo>
                <a:lnTo>
                  <a:pt x="0" y="1143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10058400" y="3810000"/>
            <a:ext cx="304800" cy="228600"/>
          </a:xfrm>
          <a:custGeom>
            <a:avLst/>
            <a:gdLst/>
            <a:ahLst/>
            <a:cxnLst/>
            <a:rect l="l" t="t" r="r" b="b"/>
            <a:pathLst>
              <a:path w="304800" h="228600">
                <a:moveTo>
                  <a:pt x="0" y="114300"/>
                </a:moveTo>
                <a:lnTo>
                  <a:pt x="29394" y="46798"/>
                </a:lnTo>
                <a:lnTo>
                  <a:pt x="62380" y="22055"/>
                </a:lnTo>
                <a:lnTo>
                  <a:pt x="104217" y="5827"/>
                </a:lnTo>
                <a:lnTo>
                  <a:pt x="152400" y="0"/>
                </a:lnTo>
                <a:lnTo>
                  <a:pt x="200582" y="5827"/>
                </a:lnTo>
                <a:lnTo>
                  <a:pt x="242419" y="22055"/>
                </a:lnTo>
                <a:lnTo>
                  <a:pt x="275405" y="46798"/>
                </a:lnTo>
                <a:lnTo>
                  <a:pt x="297033" y="78175"/>
                </a:lnTo>
                <a:lnTo>
                  <a:pt x="304800" y="114300"/>
                </a:lnTo>
                <a:lnTo>
                  <a:pt x="297033" y="150424"/>
                </a:lnTo>
                <a:lnTo>
                  <a:pt x="275405" y="181801"/>
                </a:lnTo>
                <a:lnTo>
                  <a:pt x="242419" y="206544"/>
                </a:lnTo>
                <a:lnTo>
                  <a:pt x="200582" y="222772"/>
                </a:lnTo>
                <a:lnTo>
                  <a:pt x="152400" y="228600"/>
                </a:lnTo>
                <a:lnTo>
                  <a:pt x="104217" y="222772"/>
                </a:lnTo>
                <a:lnTo>
                  <a:pt x="62380" y="206544"/>
                </a:lnTo>
                <a:lnTo>
                  <a:pt x="29394" y="181801"/>
                </a:lnTo>
                <a:lnTo>
                  <a:pt x="7766" y="150424"/>
                </a:lnTo>
                <a:lnTo>
                  <a:pt x="0" y="1143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10668000" y="3810000"/>
            <a:ext cx="304800" cy="228600"/>
          </a:xfrm>
          <a:custGeom>
            <a:avLst/>
            <a:gdLst/>
            <a:ahLst/>
            <a:cxnLst/>
            <a:rect l="l" t="t" r="r" b="b"/>
            <a:pathLst>
              <a:path w="304800" h="228600">
                <a:moveTo>
                  <a:pt x="0" y="114300"/>
                </a:moveTo>
                <a:lnTo>
                  <a:pt x="29394" y="46798"/>
                </a:lnTo>
                <a:lnTo>
                  <a:pt x="62380" y="22055"/>
                </a:lnTo>
                <a:lnTo>
                  <a:pt x="104217" y="5827"/>
                </a:lnTo>
                <a:lnTo>
                  <a:pt x="152400" y="0"/>
                </a:lnTo>
                <a:lnTo>
                  <a:pt x="200582" y="5827"/>
                </a:lnTo>
                <a:lnTo>
                  <a:pt x="242419" y="22055"/>
                </a:lnTo>
                <a:lnTo>
                  <a:pt x="275405" y="46798"/>
                </a:lnTo>
                <a:lnTo>
                  <a:pt x="297033" y="78175"/>
                </a:lnTo>
                <a:lnTo>
                  <a:pt x="304800" y="114300"/>
                </a:lnTo>
                <a:lnTo>
                  <a:pt x="297033" y="150424"/>
                </a:lnTo>
                <a:lnTo>
                  <a:pt x="275405" y="181801"/>
                </a:lnTo>
                <a:lnTo>
                  <a:pt x="242419" y="206544"/>
                </a:lnTo>
                <a:lnTo>
                  <a:pt x="200582" y="222772"/>
                </a:lnTo>
                <a:lnTo>
                  <a:pt x="152400" y="228600"/>
                </a:lnTo>
                <a:lnTo>
                  <a:pt x="104217" y="222772"/>
                </a:lnTo>
                <a:lnTo>
                  <a:pt x="62380" y="206544"/>
                </a:lnTo>
                <a:lnTo>
                  <a:pt x="29394" y="181801"/>
                </a:lnTo>
                <a:lnTo>
                  <a:pt x="7766" y="150424"/>
                </a:lnTo>
                <a:lnTo>
                  <a:pt x="0" y="1143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8839200" y="4267200"/>
            <a:ext cx="304800" cy="228600"/>
          </a:xfrm>
          <a:custGeom>
            <a:avLst/>
            <a:gdLst/>
            <a:ahLst/>
            <a:cxnLst/>
            <a:rect l="l" t="t" r="r" b="b"/>
            <a:pathLst>
              <a:path w="304800" h="228600">
                <a:moveTo>
                  <a:pt x="0" y="114300"/>
                </a:moveTo>
                <a:lnTo>
                  <a:pt x="29394" y="46798"/>
                </a:lnTo>
                <a:lnTo>
                  <a:pt x="62380" y="22055"/>
                </a:lnTo>
                <a:lnTo>
                  <a:pt x="104217" y="5827"/>
                </a:lnTo>
                <a:lnTo>
                  <a:pt x="152400" y="0"/>
                </a:lnTo>
                <a:lnTo>
                  <a:pt x="200582" y="5827"/>
                </a:lnTo>
                <a:lnTo>
                  <a:pt x="242419" y="22055"/>
                </a:lnTo>
                <a:lnTo>
                  <a:pt x="275405" y="46798"/>
                </a:lnTo>
                <a:lnTo>
                  <a:pt x="297033" y="78175"/>
                </a:lnTo>
                <a:lnTo>
                  <a:pt x="304800" y="114300"/>
                </a:lnTo>
                <a:lnTo>
                  <a:pt x="297033" y="150424"/>
                </a:lnTo>
                <a:lnTo>
                  <a:pt x="275405" y="181801"/>
                </a:lnTo>
                <a:lnTo>
                  <a:pt x="242419" y="206544"/>
                </a:lnTo>
                <a:lnTo>
                  <a:pt x="200582" y="222772"/>
                </a:lnTo>
                <a:lnTo>
                  <a:pt x="152400" y="228600"/>
                </a:lnTo>
                <a:lnTo>
                  <a:pt x="104217" y="222772"/>
                </a:lnTo>
                <a:lnTo>
                  <a:pt x="62380" y="206544"/>
                </a:lnTo>
                <a:lnTo>
                  <a:pt x="29394" y="181801"/>
                </a:lnTo>
                <a:lnTo>
                  <a:pt x="7766" y="150424"/>
                </a:lnTo>
                <a:lnTo>
                  <a:pt x="0" y="1143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9448800" y="4267200"/>
            <a:ext cx="304800" cy="228600"/>
          </a:xfrm>
          <a:custGeom>
            <a:avLst/>
            <a:gdLst/>
            <a:ahLst/>
            <a:cxnLst/>
            <a:rect l="l" t="t" r="r" b="b"/>
            <a:pathLst>
              <a:path w="304800" h="228600">
                <a:moveTo>
                  <a:pt x="0" y="114300"/>
                </a:moveTo>
                <a:lnTo>
                  <a:pt x="29394" y="46798"/>
                </a:lnTo>
                <a:lnTo>
                  <a:pt x="62380" y="22055"/>
                </a:lnTo>
                <a:lnTo>
                  <a:pt x="104217" y="5827"/>
                </a:lnTo>
                <a:lnTo>
                  <a:pt x="152400" y="0"/>
                </a:lnTo>
                <a:lnTo>
                  <a:pt x="200582" y="5827"/>
                </a:lnTo>
                <a:lnTo>
                  <a:pt x="242419" y="22055"/>
                </a:lnTo>
                <a:lnTo>
                  <a:pt x="275405" y="46798"/>
                </a:lnTo>
                <a:lnTo>
                  <a:pt x="297033" y="78175"/>
                </a:lnTo>
                <a:lnTo>
                  <a:pt x="304800" y="114300"/>
                </a:lnTo>
                <a:lnTo>
                  <a:pt x="297033" y="150424"/>
                </a:lnTo>
                <a:lnTo>
                  <a:pt x="275405" y="181801"/>
                </a:lnTo>
                <a:lnTo>
                  <a:pt x="242419" y="206544"/>
                </a:lnTo>
                <a:lnTo>
                  <a:pt x="200582" y="222772"/>
                </a:lnTo>
                <a:lnTo>
                  <a:pt x="152400" y="228600"/>
                </a:lnTo>
                <a:lnTo>
                  <a:pt x="104217" y="222772"/>
                </a:lnTo>
                <a:lnTo>
                  <a:pt x="62380" y="206544"/>
                </a:lnTo>
                <a:lnTo>
                  <a:pt x="29394" y="181801"/>
                </a:lnTo>
                <a:lnTo>
                  <a:pt x="7766" y="150424"/>
                </a:lnTo>
                <a:lnTo>
                  <a:pt x="0" y="1143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8839200" y="4724400"/>
            <a:ext cx="304800" cy="228600"/>
          </a:xfrm>
          <a:custGeom>
            <a:avLst/>
            <a:gdLst/>
            <a:ahLst/>
            <a:cxnLst/>
            <a:rect l="l" t="t" r="r" b="b"/>
            <a:pathLst>
              <a:path w="304800" h="228600">
                <a:moveTo>
                  <a:pt x="0" y="114300"/>
                </a:moveTo>
                <a:lnTo>
                  <a:pt x="29394" y="46798"/>
                </a:lnTo>
                <a:lnTo>
                  <a:pt x="62380" y="22055"/>
                </a:lnTo>
                <a:lnTo>
                  <a:pt x="104217" y="5827"/>
                </a:lnTo>
                <a:lnTo>
                  <a:pt x="152400" y="0"/>
                </a:lnTo>
                <a:lnTo>
                  <a:pt x="200582" y="5827"/>
                </a:lnTo>
                <a:lnTo>
                  <a:pt x="242419" y="22055"/>
                </a:lnTo>
                <a:lnTo>
                  <a:pt x="275405" y="46798"/>
                </a:lnTo>
                <a:lnTo>
                  <a:pt x="297033" y="78175"/>
                </a:lnTo>
                <a:lnTo>
                  <a:pt x="304800" y="114300"/>
                </a:lnTo>
                <a:lnTo>
                  <a:pt x="297033" y="150424"/>
                </a:lnTo>
                <a:lnTo>
                  <a:pt x="275405" y="181801"/>
                </a:lnTo>
                <a:lnTo>
                  <a:pt x="242419" y="206544"/>
                </a:lnTo>
                <a:lnTo>
                  <a:pt x="200582" y="222772"/>
                </a:lnTo>
                <a:lnTo>
                  <a:pt x="152400" y="228600"/>
                </a:lnTo>
                <a:lnTo>
                  <a:pt x="104217" y="222772"/>
                </a:lnTo>
                <a:lnTo>
                  <a:pt x="62380" y="206544"/>
                </a:lnTo>
                <a:lnTo>
                  <a:pt x="29394" y="181801"/>
                </a:lnTo>
                <a:lnTo>
                  <a:pt x="7766" y="150424"/>
                </a:lnTo>
                <a:lnTo>
                  <a:pt x="0" y="1143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9448800" y="4724400"/>
            <a:ext cx="304800" cy="228600"/>
          </a:xfrm>
          <a:custGeom>
            <a:avLst/>
            <a:gdLst/>
            <a:ahLst/>
            <a:cxnLst/>
            <a:rect l="l" t="t" r="r" b="b"/>
            <a:pathLst>
              <a:path w="304800" h="228600">
                <a:moveTo>
                  <a:pt x="0" y="114300"/>
                </a:moveTo>
                <a:lnTo>
                  <a:pt x="29394" y="46798"/>
                </a:lnTo>
                <a:lnTo>
                  <a:pt x="62380" y="22055"/>
                </a:lnTo>
                <a:lnTo>
                  <a:pt x="104217" y="5827"/>
                </a:lnTo>
                <a:lnTo>
                  <a:pt x="152400" y="0"/>
                </a:lnTo>
                <a:lnTo>
                  <a:pt x="200582" y="5827"/>
                </a:lnTo>
                <a:lnTo>
                  <a:pt x="242419" y="22055"/>
                </a:lnTo>
                <a:lnTo>
                  <a:pt x="275405" y="46798"/>
                </a:lnTo>
                <a:lnTo>
                  <a:pt x="297033" y="78175"/>
                </a:lnTo>
                <a:lnTo>
                  <a:pt x="304800" y="114300"/>
                </a:lnTo>
                <a:lnTo>
                  <a:pt x="297033" y="150424"/>
                </a:lnTo>
                <a:lnTo>
                  <a:pt x="275405" y="181801"/>
                </a:lnTo>
                <a:lnTo>
                  <a:pt x="242419" y="206544"/>
                </a:lnTo>
                <a:lnTo>
                  <a:pt x="200582" y="222772"/>
                </a:lnTo>
                <a:lnTo>
                  <a:pt x="152400" y="228600"/>
                </a:lnTo>
                <a:lnTo>
                  <a:pt x="104217" y="222772"/>
                </a:lnTo>
                <a:lnTo>
                  <a:pt x="62380" y="206544"/>
                </a:lnTo>
                <a:lnTo>
                  <a:pt x="29394" y="181801"/>
                </a:lnTo>
                <a:lnTo>
                  <a:pt x="7766" y="150424"/>
                </a:lnTo>
                <a:lnTo>
                  <a:pt x="0" y="1143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8839200" y="5181600"/>
            <a:ext cx="304800" cy="228600"/>
          </a:xfrm>
          <a:custGeom>
            <a:avLst/>
            <a:gdLst/>
            <a:ahLst/>
            <a:cxnLst/>
            <a:rect l="l" t="t" r="r" b="b"/>
            <a:pathLst>
              <a:path w="304800" h="228600">
                <a:moveTo>
                  <a:pt x="0" y="114300"/>
                </a:moveTo>
                <a:lnTo>
                  <a:pt x="29394" y="46798"/>
                </a:lnTo>
                <a:lnTo>
                  <a:pt x="62380" y="22055"/>
                </a:lnTo>
                <a:lnTo>
                  <a:pt x="104217" y="5827"/>
                </a:lnTo>
                <a:lnTo>
                  <a:pt x="152400" y="0"/>
                </a:lnTo>
                <a:lnTo>
                  <a:pt x="200582" y="5827"/>
                </a:lnTo>
                <a:lnTo>
                  <a:pt x="242419" y="22055"/>
                </a:lnTo>
                <a:lnTo>
                  <a:pt x="275405" y="46798"/>
                </a:lnTo>
                <a:lnTo>
                  <a:pt x="297033" y="78175"/>
                </a:lnTo>
                <a:lnTo>
                  <a:pt x="304800" y="114300"/>
                </a:lnTo>
                <a:lnTo>
                  <a:pt x="297033" y="150424"/>
                </a:lnTo>
                <a:lnTo>
                  <a:pt x="275405" y="181801"/>
                </a:lnTo>
                <a:lnTo>
                  <a:pt x="242419" y="206544"/>
                </a:lnTo>
                <a:lnTo>
                  <a:pt x="200582" y="222772"/>
                </a:lnTo>
                <a:lnTo>
                  <a:pt x="152400" y="228600"/>
                </a:lnTo>
                <a:lnTo>
                  <a:pt x="104217" y="222772"/>
                </a:lnTo>
                <a:lnTo>
                  <a:pt x="62380" y="206544"/>
                </a:lnTo>
                <a:lnTo>
                  <a:pt x="29394" y="181801"/>
                </a:lnTo>
                <a:lnTo>
                  <a:pt x="7766" y="150424"/>
                </a:lnTo>
                <a:lnTo>
                  <a:pt x="0" y="1143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9448800" y="5181600"/>
            <a:ext cx="304800" cy="228600"/>
          </a:xfrm>
          <a:custGeom>
            <a:avLst/>
            <a:gdLst/>
            <a:ahLst/>
            <a:cxnLst/>
            <a:rect l="l" t="t" r="r" b="b"/>
            <a:pathLst>
              <a:path w="304800" h="228600">
                <a:moveTo>
                  <a:pt x="0" y="114300"/>
                </a:moveTo>
                <a:lnTo>
                  <a:pt x="29394" y="46798"/>
                </a:lnTo>
                <a:lnTo>
                  <a:pt x="62380" y="22055"/>
                </a:lnTo>
                <a:lnTo>
                  <a:pt x="104217" y="5827"/>
                </a:lnTo>
                <a:lnTo>
                  <a:pt x="152400" y="0"/>
                </a:lnTo>
                <a:lnTo>
                  <a:pt x="200582" y="5827"/>
                </a:lnTo>
                <a:lnTo>
                  <a:pt x="242419" y="22055"/>
                </a:lnTo>
                <a:lnTo>
                  <a:pt x="275405" y="46798"/>
                </a:lnTo>
                <a:lnTo>
                  <a:pt x="297033" y="78175"/>
                </a:lnTo>
                <a:lnTo>
                  <a:pt x="304800" y="114300"/>
                </a:lnTo>
                <a:lnTo>
                  <a:pt x="297033" y="150424"/>
                </a:lnTo>
                <a:lnTo>
                  <a:pt x="275405" y="181801"/>
                </a:lnTo>
                <a:lnTo>
                  <a:pt x="242419" y="206544"/>
                </a:lnTo>
                <a:lnTo>
                  <a:pt x="200582" y="222772"/>
                </a:lnTo>
                <a:lnTo>
                  <a:pt x="152400" y="228600"/>
                </a:lnTo>
                <a:lnTo>
                  <a:pt x="104217" y="222772"/>
                </a:lnTo>
                <a:lnTo>
                  <a:pt x="62380" y="206544"/>
                </a:lnTo>
                <a:lnTo>
                  <a:pt x="29394" y="181801"/>
                </a:lnTo>
                <a:lnTo>
                  <a:pt x="7766" y="150424"/>
                </a:lnTo>
                <a:lnTo>
                  <a:pt x="0" y="1143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8839200" y="5638800"/>
            <a:ext cx="304800" cy="228600"/>
          </a:xfrm>
          <a:custGeom>
            <a:avLst/>
            <a:gdLst/>
            <a:ahLst/>
            <a:cxnLst/>
            <a:rect l="l" t="t" r="r" b="b"/>
            <a:pathLst>
              <a:path w="304800" h="228600">
                <a:moveTo>
                  <a:pt x="0" y="114300"/>
                </a:moveTo>
                <a:lnTo>
                  <a:pt x="29394" y="46793"/>
                </a:lnTo>
                <a:lnTo>
                  <a:pt x="62380" y="22051"/>
                </a:lnTo>
                <a:lnTo>
                  <a:pt x="104217" y="5826"/>
                </a:lnTo>
                <a:lnTo>
                  <a:pt x="152400" y="0"/>
                </a:lnTo>
                <a:lnTo>
                  <a:pt x="200582" y="5826"/>
                </a:lnTo>
                <a:lnTo>
                  <a:pt x="242419" y="22051"/>
                </a:lnTo>
                <a:lnTo>
                  <a:pt x="275405" y="46793"/>
                </a:lnTo>
                <a:lnTo>
                  <a:pt x="297033" y="78170"/>
                </a:lnTo>
                <a:lnTo>
                  <a:pt x="304800" y="114300"/>
                </a:lnTo>
                <a:lnTo>
                  <a:pt x="297033" y="150429"/>
                </a:lnTo>
                <a:lnTo>
                  <a:pt x="275405" y="181806"/>
                </a:lnTo>
                <a:lnTo>
                  <a:pt x="242419" y="206548"/>
                </a:lnTo>
                <a:lnTo>
                  <a:pt x="200582" y="222773"/>
                </a:lnTo>
                <a:lnTo>
                  <a:pt x="152400" y="228600"/>
                </a:lnTo>
                <a:lnTo>
                  <a:pt x="104217" y="222773"/>
                </a:lnTo>
                <a:lnTo>
                  <a:pt x="62380" y="206548"/>
                </a:lnTo>
                <a:lnTo>
                  <a:pt x="29394" y="181806"/>
                </a:lnTo>
                <a:lnTo>
                  <a:pt x="7766" y="150429"/>
                </a:lnTo>
                <a:lnTo>
                  <a:pt x="0" y="1143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9448800" y="5638800"/>
            <a:ext cx="304800" cy="228600"/>
          </a:xfrm>
          <a:custGeom>
            <a:avLst/>
            <a:gdLst/>
            <a:ahLst/>
            <a:cxnLst/>
            <a:rect l="l" t="t" r="r" b="b"/>
            <a:pathLst>
              <a:path w="304800" h="228600">
                <a:moveTo>
                  <a:pt x="0" y="114300"/>
                </a:moveTo>
                <a:lnTo>
                  <a:pt x="29394" y="46793"/>
                </a:lnTo>
                <a:lnTo>
                  <a:pt x="62380" y="22051"/>
                </a:lnTo>
                <a:lnTo>
                  <a:pt x="104217" y="5826"/>
                </a:lnTo>
                <a:lnTo>
                  <a:pt x="152400" y="0"/>
                </a:lnTo>
                <a:lnTo>
                  <a:pt x="200582" y="5826"/>
                </a:lnTo>
                <a:lnTo>
                  <a:pt x="242419" y="22051"/>
                </a:lnTo>
                <a:lnTo>
                  <a:pt x="275405" y="46793"/>
                </a:lnTo>
                <a:lnTo>
                  <a:pt x="297033" y="78170"/>
                </a:lnTo>
                <a:lnTo>
                  <a:pt x="304800" y="114300"/>
                </a:lnTo>
                <a:lnTo>
                  <a:pt x="297033" y="150429"/>
                </a:lnTo>
                <a:lnTo>
                  <a:pt x="275405" y="181806"/>
                </a:lnTo>
                <a:lnTo>
                  <a:pt x="242419" y="206548"/>
                </a:lnTo>
                <a:lnTo>
                  <a:pt x="200582" y="222773"/>
                </a:lnTo>
                <a:lnTo>
                  <a:pt x="152400" y="228600"/>
                </a:lnTo>
                <a:lnTo>
                  <a:pt x="104217" y="222773"/>
                </a:lnTo>
                <a:lnTo>
                  <a:pt x="62380" y="206548"/>
                </a:lnTo>
                <a:lnTo>
                  <a:pt x="29394" y="181806"/>
                </a:lnTo>
                <a:lnTo>
                  <a:pt x="7766" y="150429"/>
                </a:lnTo>
                <a:lnTo>
                  <a:pt x="0" y="1143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10058400" y="4267200"/>
            <a:ext cx="304800" cy="228600"/>
          </a:xfrm>
          <a:custGeom>
            <a:avLst/>
            <a:gdLst/>
            <a:ahLst/>
            <a:cxnLst/>
            <a:rect l="l" t="t" r="r" b="b"/>
            <a:pathLst>
              <a:path w="304800" h="228600">
                <a:moveTo>
                  <a:pt x="0" y="114300"/>
                </a:moveTo>
                <a:lnTo>
                  <a:pt x="29394" y="46798"/>
                </a:lnTo>
                <a:lnTo>
                  <a:pt x="62380" y="22055"/>
                </a:lnTo>
                <a:lnTo>
                  <a:pt x="104217" y="5827"/>
                </a:lnTo>
                <a:lnTo>
                  <a:pt x="152400" y="0"/>
                </a:lnTo>
                <a:lnTo>
                  <a:pt x="200582" y="5827"/>
                </a:lnTo>
                <a:lnTo>
                  <a:pt x="242419" y="22055"/>
                </a:lnTo>
                <a:lnTo>
                  <a:pt x="275405" y="46798"/>
                </a:lnTo>
                <a:lnTo>
                  <a:pt x="297033" y="78175"/>
                </a:lnTo>
                <a:lnTo>
                  <a:pt x="304800" y="114300"/>
                </a:lnTo>
                <a:lnTo>
                  <a:pt x="297033" y="150424"/>
                </a:lnTo>
                <a:lnTo>
                  <a:pt x="275405" y="181801"/>
                </a:lnTo>
                <a:lnTo>
                  <a:pt x="242419" y="206544"/>
                </a:lnTo>
                <a:lnTo>
                  <a:pt x="200582" y="222772"/>
                </a:lnTo>
                <a:lnTo>
                  <a:pt x="152400" y="228600"/>
                </a:lnTo>
                <a:lnTo>
                  <a:pt x="104217" y="222772"/>
                </a:lnTo>
                <a:lnTo>
                  <a:pt x="62380" y="206544"/>
                </a:lnTo>
                <a:lnTo>
                  <a:pt x="29394" y="181801"/>
                </a:lnTo>
                <a:lnTo>
                  <a:pt x="7766" y="150424"/>
                </a:lnTo>
                <a:lnTo>
                  <a:pt x="0" y="1143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10668000" y="4267200"/>
            <a:ext cx="304800" cy="228600"/>
          </a:xfrm>
          <a:custGeom>
            <a:avLst/>
            <a:gdLst/>
            <a:ahLst/>
            <a:cxnLst/>
            <a:rect l="l" t="t" r="r" b="b"/>
            <a:pathLst>
              <a:path w="304800" h="228600">
                <a:moveTo>
                  <a:pt x="0" y="114300"/>
                </a:moveTo>
                <a:lnTo>
                  <a:pt x="29394" y="46798"/>
                </a:lnTo>
                <a:lnTo>
                  <a:pt x="62380" y="22055"/>
                </a:lnTo>
                <a:lnTo>
                  <a:pt x="104217" y="5827"/>
                </a:lnTo>
                <a:lnTo>
                  <a:pt x="152400" y="0"/>
                </a:lnTo>
                <a:lnTo>
                  <a:pt x="200582" y="5827"/>
                </a:lnTo>
                <a:lnTo>
                  <a:pt x="242419" y="22055"/>
                </a:lnTo>
                <a:lnTo>
                  <a:pt x="275405" y="46798"/>
                </a:lnTo>
                <a:lnTo>
                  <a:pt x="297033" y="78175"/>
                </a:lnTo>
                <a:lnTo>
                  <a:pt x="304800" y="114300"/>
                </a:lnTo>
                <a:lnTo>
                  <a:pt x="297033" y="150424"/>
                </a:lnTo>
                <a:lnTo>
                  <a:pt x="275405" y="181801"/>
                </a:lnTo>
                <a:lnTo>
                  <a:pt x="242419" y="206544"/>
                </a:lnTo>
                <a:lnTo>
                  <a:pt x="200582" y="222772"/>
                </a:lnTo>
                <a:lnTo>
                  <a:pt x="152400" y="228600"/>
                </a:lnTo>
                <a:lnTo>
                  <a:pt x="104217" y="222772"/>
                </a:lnTo>
                <a:lnTo>
                  <a:pt x="62380" y="206544"/>
                </a:lnTo>
                <a:lnTo>
                  <a:pt x="29394" y="181801"/>
                </a:lnTo>
                <a:lnTo>
                  <a:pt x="7766" y="150424"/>
                </a:lnTo>
                <a:lnTo>
                  <a:pt x="0" y="1143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10058400" y="4724400"/>
            <a:ext cx="304800" cy="228600"/>
          </a:xfrm>
          <a:custGeom>
            <a:avLst/>
            <a:gdLst/>
            <a:ahLst/>
            <a:cxnLst/>
            <a:rect l="l" t="t" r="r" b="b"/>
            <a:pathLst>
              <a:path w="304800" h="228600">
                <a:moveTo>
                  <a:pt x="0" y="114300"/>
                </a:moveTo>
                <a:lnTo>
                  <a:pt x="29394" y="46798"/>
                </a:lnTo>
                <a:lnTo>
                  <a:pt x="62380" y="22055"/>
                </a:lnTo>
                <a:lnTo>
                  <a:pt x="104217" y="5827"/>
                </a:lnTo>
                <a:lnTo>
                  <a:pt x="152400" y="0"/>
                </a:lnTo>
                <a:lnTo>
                  <a:pt x="200582" y="5827"/>
                </a:lnTo>
                <a:lnTo>
                  <a:pt x="242419" y="22055"/>
                </a:lnTo>
                <a:lnTo>
                  <a:pt x="275405" y="46798"/>
                </a:lnTo>
                <a:lnTo>
                  <a:pt x="297033" y="78175"/>
                </a:lnTo>
                <a:lnTo>
                  <a:pt x="304800" y="114300"/>
                </a:lnTo>
                <a:lnTo>
                  <a:pt x="297033" y="150424"/>
                </a:lnTo>
                <a:lnTo>
                  <a:pt x="275405" y="181801"/>
                </a:lnTo>
                <a:lnTo>
                  <a:pt x="242419" y="206544"/>
                </a:lnTo>
                <a:lnTo>
                  <a:pt x="200582" y="222772"/>
                </a:lnTo>
                <a:lnTo>
                  <a:pt x="152400" y="228600"/>
                </a:lnTo>
                <a:lnTo>
                  <a:pt x="104217" y="222772"/>
                </a:lnTo>
                <a:lnTo>
                  <a:pt x="62380" y="206544"/>
                </a:lnTo>
                <a:lnTo>
                  <a:pt x="29394" y="181801"/>
                </a:lnTo>
                <a:lnTo>
                  <a:pt x="7766" y="150424"/>
                </a:lnTo>
                <a:lnTo>
                  <a:pt x="0" y="1143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10668000" y="4724400"/>
            <a:ext cx="304800" cy="228600"/>
          </a:xfrm>
          <a:custGeom>
            <a:avLst/>
            <a:gdLst/>
            <a:ahLst/>
            <a:cxnLst/>
            <a:rect l="l" t="t" r="r" b="b"/>
            <a:pathLst>
              <a:path w="304800" h="228600">
                <a:moveTo>
                  <a:pt x="0" y="114300"/>
                </a:moveTo>
                <a:lnTo>
                  <a:pt x="29394" y="46798"/>
                </a:lnTo>
                <a:lnTo>
                  <a:pt x="62380" y="22055"/>
                </a:lnTo>
                <a:lnTo>
                  <a:pt x="104217" y="5827"/>
                </a:lnTo>
                <a:lnTo>
                  <a:pt x="152400" y="0"/>
                </a:lnTo>
                <a:lnTo>
                  <a:pt x="200582" y="5827"/>
                </a:lnTo>
                <a:lnTo>
                  <a:pt x="242419" y="22055"/>
                </a:lnTo>
                <a:lnTo>
                  <a:pt x="275405" y="46798"/>
                </a:lnTo>
                <a:lnTo>
                  <a:pt x="297033" y="78175"/>
                </a:lnTo>
                <a:lnTo>
                  <a:pt x="304800" y="114300"/>
                </a:lnTo>
                <a:lnTo>
                  <a:pt x="297033" y="150424"/>
                </a:lnTo>
                <a:lnTo>
                  <a:pt x="275405" y="181801"/>
                </a:lnTo>
                <a:lnTo>
                  <a:pt x="242419" y="206544"/>
                </a:lnTo>
                <a:lnTo>
                  <a:pt x="200582" y="222772"/>
                </a:lnTo>
                <a:lnTo>
                  <a:pt x="152400" y="228600"/>
                </a:lnTo>
                <a:lnTo>
                  <a:pt x="104217" y="222772"/>
                </a:lnTo>
                <a:lnTo>
                  <a:pt x="62380" y="206544"/>
                </a:lnTo>
                <a:lnTo>
                  <a:pt x="29394" y="181801"/>
                </a:lnTo>
                <a:lnTo>
                  <a:pt x="7766" y="150424"/>
                </a:lnTo>
                <a:lnTo>
                  <a:pt x="0" y="1143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10058400" y="5181600"/>
            <a:ext cx="304800" cy="228600"/>
          </a:xfrm>
          <a:custGeom>
            <a:avLst/>
            <a:gdLst/>
            <a:ahLst/>
            <a:cxnLst/>
            <a:rect l="l" t="t" r="r" b="b"/>
            <a:pathLst>
              <a:path w="304800" h="228600">
                <a:moveTo>
                  <a:pt x="0" y="114300"/>
                </a:moveTo>
                <a:lnTo>
                  <a:pt x="29394" y="46798"/>
                </a:lnTo>
                <a:lnTo>
                  <a:pt x="62380" y="22055"/>
                </a:lnTo>
                <a:lnTo>
                  <a:pt x="104217" y="5827"/>
                </a:lnTo>
                <a:lnTo>
                  <a:pt x="152400" y="0"/>
                </a:lnTo>
                <a:lnTo>
                  <a:pt x="200582" y="5827"/>
                </a:lnTo>
                <a:lnTo>
                  <a:pt x="242419" y="22055"/>
                </a:lnTo>
                <a:lnTo>
                  <a:pt x="275405" y="46798"/>
                </a:lnTo>
                <a:lnTo>
                  <a:pt x="297033" y="78175"/>
                </a:lnTo>
                <a:lnTo>
                  <a:pt x="304800" y="114300"/>
                </a:lnTo>
                <a:lnTo>
                  <a:pt x="297033" y="150424"/>
                </a:lnTo>
                <a:lnTo>
                  <a:pt x="275405" y="181801"/>
                </a:lnTo>
                <a:lnTo>
                  <a:pt x="242419" y="206544"/>
                </a:lnTo>
                <a:lnTo>
                  <a:pt x="200582" y="222772"/>
                </a:lnTo>
                <a:lnTo>
                  <a:pt x="152400" y="228600"/>
                </a:lnTo>
                <a:lnTo>
                  <a:pt x="104217" y="222772"/>
                </a:lnTo>
                <a:lnTo>
                  <a:pt x="62380" y="206544"/>
                </a:lnTo>
                <a:lnTo>
                  <a:pt x="29394" y="181801"/>
                </a:lnTo>
                <a:lnTo>
                  <a:pt x="7766" y="150424"/>
                </a:lnTo>
                <a:lnTo>
                  <a:pt x="0" y="1143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10668000" y="5181600"/>
            <a:ext cx="304800" cy="228600"/>
          </a:xfrm>
          <a:custGeom>
            <a:avLst/>
            <a:gdLst/>
            <a:ahLst/>
            <a:cxnLst/>
            <a:rect l="l" t="t" r="r" b="b"/>
            <a:pathLst>
              <a:path w="304800" h="228600">
                <a:moveTo>
                  <a:pt x="0" y="114300"/>
                </a:moveTo>
                <a:lnTo>
                  <a:pt x="29394" y="46798"/>
                </a:lnTo>
                <a:lnTo>
                  <a:pt x="62380" y="22055"/>
                </a:lnTo>
                <a:lnTo>
                  <a:pt x="104217" y="5827"/>
                </a:lnTo>
                <a:lnTo>
                  <a:pt x="152400" y="0"/>
                </a:lnTo>
                <a:lnTo>
                  <a:pt x="200582" y="5827"/>
                </a:lnTo>
                <a:lnTo>
                  <a:pt x="242419" y="22055"/>
                </a:lnTo>
                <a:lnTo>
                  <a:pt x="275405" y="46798"/>
                </a:lnTo>
                <a:lnTo>
                  <a:pt x="297033" y="78175"/>
                </a:lnTo>
                <a:lnTo>
                  <a:pt x="304800" y="114300"/>
                </a:lnTo>
                <a:lnTo>
                  <a:pt x="297033" y="150424"/>
                </a:lnTo>
                <a:lnTo>
                  <a:pt x="275405" y="181801"/>
                </a:lnTo>
                <a:lnTo>
                  <a:pt x="242419" y="206544"/>
                </a:lnTo>
                <a:lnTo>
                  <a:pt x="200582" y="222772"/>
                </a:lnTo>
                <a:lnTo>
                  <a:pt x="152400" y="228600"/>
                </a:lnTo>
                <a:lnTo>
                  <a:pt x="104217" y="222772"/>
                </a:lnTo>
                <a:lnTo>
                  <a:pt x="62380" y="206544"/>
                </a:lnTo>
                <a:lnTo>
                  <a:pt x="29394" y="181801"/>
                </a:lnTo>
                <a:lnTo>
                  <a:pt x="7766" y="150424"/>
                </a:lnTo>
                <a:lnTo>
                  <a:pt x="0" y="1143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10058400" y="5638800"/>
            <a:ext cx="304800" cy="228600"/>
          </a:xfrm>
          <a:custGeom>
            <a:avLst/>
            <a:gdLst/>
            <a:ahLst/>
            <a:cxnLst/>
            <a:rect l="l" t="t" r="r" b="b"/>
            <a:pathLst>
              <a:path w="304800" h="228600">
                <a:moveTo>
                  <a:pt x="0" y="114300"/>
                </a:moveTo>
                <a:lnTo>
                  <a:pt x="29394" y="46793"/>
                </a:lnTo>
                <a:lnTo>
                  <a:pt x="62380" y="22051"/>
                </a:lnTo>
                <a:lnTo>
                  <a:pt x="104217" y="5826"/>
                </a:lnTo>
                <a:lnTo>
                  <a:pt x="152400" y="0"/>
                </a:lnTo>
                <a:lnTo>
                  <a:pt x="200582" y="5826"/>
                </a:lnTo>
                <a:lnTo>
                  <a:pt x="242419" y="22051"/>
                </a:lnTo>
                <a:lnTo>
                  <a:pt x="275405" y="46793"/>
                </a:lnTo>
                <a:lnTo>
                  <a:pt x="297033" y="78170"/>
                </a:lnTo>
                <a:lnTo>
                  <a:pt x="304800" y="114300"/>
                </a:lnTo>
                <a:lnTo>
                  <a:pt x="297033" y="150429"/>
                </a:lnTo>
                <a:lnTo>
                  <a:pt x="275405" y="181806"/>
                </a:lnTo>
                <a:lnTo>
                  <a:pt x="242419" y="206548"/>
                </a:lnTo>
                <a:lnTo>
                  <a:pt x="200582" y="222773"/>
                </a:lnTo>
                <a:lnTo>
                  <a:pt x="152400" y="228600"/>
                </a:lnTo>
                <a:lnTo>
                  <a:pt x="104217" y="222773"/>
                </a:lnTo>
                <a:lnTo>
                  <a:pt x="62380" y="206548"/>
                </a:lnTo>
                <a:lnTo>
                  <a:pt x="29394" y="181806"/>
                </a:lnTo>
                <a:lnTo>
                  <a:pt x="7766" y="150429"/>
                </a:lnTo>
                <a:lnTo>
                  <a:pt x="0" y="1143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10668000" y="5638800"/>
            <a:ext cx="304800" cy="228600"/>
          </a:xfrm>
          <a:custGeom>
            <a:avLst/>
            <a:gdLst/>
            <a:ahLst/>
            <a:cxnLst/>
            <a:rect l="l" t="t" r="r" b="b"/>
            <a:pathLst>
              <a:path w="304800" h="228600">
                <a:moveTo>
                  <a:pt x="0" y="114300"/>
                </a:moveTo>
                <a:lnTo>
                  <a:pt x="29394" y="46793"/>
                </a:lnTo>
                <a:lnTo>
                  <a:pt x="62380" y="22051"/>
                </a:lnTo>
                <a:lnTo>
                  <a:pt x="104217" y="5826"/>
                </a:lnTo>
                <a:lnTo>
                  <a:pt x="152400" y="0"/>
                </a:lnTo>
                <a:lnTo>
                  <a:pt x="200582" y="5826"/>
                </a:lnTo>
                <a:lnTo>
                  <a:pt x="242419" y="22051"/>
                </a:lnTo>
                <a:lnTo>
                  <a:pt x="275405" y="46793"/>
                </a:lnTo>
                <a:lnTo>
                  <a:pt x="297033" y="78170"/>
                </a:lnTo>
                <a:lnTo>
                  <a:pt x="304800" y="114300"/>
                </a:lnTo>
                <a:lnTo>
                  <a:pt x="297033" y="150429"/>
                </a:lnTo>
                <a:lnTo>
                  <a:pt x="275405" y="181806"/>
                </a:lnTo>
                <a:lnTo>
                  <a:pt x="242419" y="206548"/>
                </a:lnTo>
                <a:lnTo>
                  <a:pt x="200582" y="222773"/>
                </a:lnTo>
                <a:lnTo>
                  <a:pt x="152400" y="228600"/>
                </a:lnTo>
                <a:lnTo>
                  <a:pt x="104217" y="222773"/>
                </a:lnTo>
                <a:lnTo>
                  <a:pt x="62380" y="206548"/>
                </a:lnTo>
                <a:lnTo>
                  <a:pt x="29394" y="181806"/>
                </a:lnTo>
                <a:lnTo>
                  <a:pt x="7766" y="150429"/>
                </a:lnTo>
                <a:lnTo>
                  <a:pt x="0" y="1143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2133600" y="3162300"/>
            <a:ext cx="8229600" cy="76200"/>
          </a:xfrm>
          <a:custGeom>
            <a:avLst/>
            <a:gdLst/>
            <a:ahLst/>
            <a:cxnLst/>
            <a:rect l="l" t="t" r="r" b="b"/>
            <a:pathLst>
              <a:path w="8229600" h="76200">
                <a:moveTo>
                  <a:pt x="8153400" y="0"/>
                </a:moveTo>
                <a:lnTo>
                  <a:pt x="8153400" y="76200"/>
                </a:lnTo>
                <a:lnTo>
                  <a:pt x="8216900" y="44450"/>
                </a:lnTo>
                <a:lnTo>
                  <a:pt x="8166227" y="44450"/>
                </a:lnTo>
                <a:lnTo>
                  <a:pt x="8166227" y="31750"/>
                </a:lnTo>
                <a:lnTo>
                  <a:pt x="8216900" y="31750"/>
                </a:lnTo>
                <a:lnTo>
                  <a:pt x="8153400" y="0"/>
                </a:lnTo>
                <a:close/>
              </a:path>
              <a:path w="8229600" h="76200">
                <a:moveTo>
                  <a:pt x="8153400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8153400" y="44450"/>
                </a:lnTo>
                <a:lnTo>
                  <a:pt x="8153400" y="31750"/>
                </a:lnTo>
                <a:close/>
              </a:path>
              <a:path w="8229600" h="76200">
                <a:moveTo>
                  <a:pt x="8216900" y="31750"/>
                </a:moveTo>
                <a:lnTo>
                  <a:pt x="8166227" y="31750"/>
                </a:lnTo>
                <a:lnTo>
                  <a:pt x="8166227" y="44450"/>
                </a:lnTo>
                <a:lnTo>
                  <a:pt x="8216900" y="44450"/>
                </a:lnTo>
                <a:lnTo>
                  <a:pt x="8229600" y="38100"/>
                </a:lnTo>
                <a:lnTo>
                  <a:pt x="8216900" y="3175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 txBox="1"/>
          <p:nvPr/>
        </p:nvSpPr>
        <p:spPr>
          <a:xfrm>
            <a:off x="586841" y="2689986"/>
            <a:ext cx="205041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Channeling</a:t>
            </a:r>
            <a:r>
              <a:rPr sz="2400" b="1" spc="-4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Ion</a:t>
            </a:r>
            <a:endParaRPr sz="2400" dirty="0">
              <a:latin typeface="Times New Roman"/>
              <a:cs typeface="Times New Roman"/>
            </a:endParaRPr>
          </a:p>
        </p:txBody>
      </p:sp>
      <p:sp>
        <p:nvSpPr>
          <p:cNvPr id="111" name="object 111"/>
          <p:cNvSpPr/>
          <p:nvPr/>
        </p:nvSpPr>
        <p:spPr>
          <a:xfrm>
            <a:off x="10358437" y="3119437"/>
            <a:ext cx="212217" cy="1619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1218577" y="4465320"/>
            <a:ext cx="3861435" cy="417830"/>
          </a:xfrm>
          <a:custGeom>
            <a:avLst/>
            <a:gdLst/>
            <a:ahLst/>
            <a:cxnLst/>
            <a:rect l="l" t="t" r="r" b="b"/>
            <a:pathLst>
              <a:path w="3861435" h="417829">
                <a:moveTo>
                  <a:pt x="3784409" y="31611"/>
                </a:moveTo>
                <a:lnTo>
                  <a:pt x="0" y="405129"/>
                </a:lnTo>
                <a:lnTo>
                  <a:pt x="1244" y="417829"/>
                </a:lnTo>
                <a:lnTo>
                  <a:pt x="3785663" y="44300"/>
                </a:lnTo>
                <a:lnTo>
                  <a:pt x="3784409" y="31611"/>
                </a:lnTo>
                <a:close/>
              </a:path>
              <a:path w="3861435" h="417829">
                <a:moveTo>
                  <a:pt x="3860582" y="30352"/>
                </a:moveTo>
                <a:lnTo>
                  <a:pt x="3797160" y="30352"/>
                </a:lnTo>
                <a:lnTo>
                  <a:pt x="3798303" y="43052"/>
                </a:lnTo>
                <a:lnTo>
                  <a:pt x="3785663" y="44300"/>
                </a:lnTo>
                <a:lnTo>
                  <a:pt x="3788778" y="75818"/>
                </a:lnTo>
                <a:lnTo>
                  <a:pt x="3860914" y="30479"/>
                </a:lnTo>
                <a:lnTo>
                  <a:pt x="3860582" y="30352"/>
                </a:lnTo>
                <a:close/>
              </a:path>
              <a:path w="3861435" h="417829">
                <a:moveTo>
                  <a:pt x="3797160" y="30352"/>
                </a:moveTo>
                <a:lnTo>
                  <a:pt x="3784409" y="31611"/>
                </a:lnTo>
                <a:lnTo>
                  <a:pt x="3785663" y="44300"/>
                </a:lnTo>
                <a:lnTo>
                  <a:pt x="3798303" y="43052"/>
                </a:lnTo>
                <a:lnTo>
                  <a:pt x="3797160" y="30352"/>
                </a:lnTo>
                <a:close/>
              </a:path>
              <a:path w="3861435" h="417829">
                <a:moveTo>
                  <a:pt x="3781285" y="0"/>
                </a:moveTo>
                <a:lnTo>
                  <a:pt x="3784409" y="31611"/>
                </a:lnTo>
                <a:lnTo>
                  <a:pt x="3797160" y="30352"/>
                </a:lnTo>
                <a:lnTo>
                  <a:pt x="3860582" y="30352"/>
                </a:lnTo>
                <a:lnTo>
                  <a:pt x="378128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5074729" y="4414837"/>
            <a:ext cx="213741" cy="1619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 txBox="1"/>
          <p:nvPr/>
        </p:nvSpPr>
        <p:spPr>
          <a:xfrm>
            <a:off x="8106282" y="1851786"/>
            <a:ext cx="17379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Times New Roman"/>
                <a:cs typeface="Times New Roman"/>
              </a:rPr>
              <a:t>Lattice</a:t>
            </a:r>
            <a:r>
              <a:rPr sz="2400" spc="-24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Atoms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15" name="object 115"/>
          <p:cNvSpPr/>
          <p:nvPr/>
        </p:nvSpPr>
        <p:spPr>
          <a:xfrm>
            <a:off x="9003792" y="2209800"/>
            <a:ext cx="76200" cy="2286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10461497" y="2204720"/>
            <a:ext cx="308610" cy="233679"/>
          </a:xfrm>
          <a:custGeom>
            <a:avLst/>
            <a:gdLst/>
            <a:ahLst/>
            <a:cxnLst/>
            <a:rect l="l" t="t" r="r" b="b"/>
            <a:pathLst>
              <a:path w="308609" h="233680">
                <a:moveTo>
                  <a:pt x="243840" y="193039"/>
                </a:moveTo>
                <a:lnTo>
                  <a:pt x="224790" y="218439"/>
                </a:lnTo>
                <a:lnTo>
                  <a:pt x="308609" y="233679"/>
                </a:lnTo>
                <a:lnTo>
                  <a:pt x="292100" y="200659"/>
                </a:lnTo>
                <a:lnTo>
                  <a:pt x="254000" y="200659"/>
                </a:lnTo>
                <a:lnTo>
                  <a:pt x="243840" y="193039"/>
                </a:lnTo>
                <a:close/>
              </a:path>
              <a:path w="308609" h="233680">
                <a:moveTo>
                  <a:pt x="251459" y="182879"/>
                </a:moveTo>
                <a:lnTo>
                  <a:pt x="243840" y="193039"/>
                </a:lnTo>
                <a:lnTo>
                  <a:pt x="254000" y="200659"/>
                </a:lnTo>
                <a:lnTo>
                  <a:pt x="261620" y="190500"/>
                </a:lnTo>
                <a:lnTo>
                  <a:pt x="251459" y="182879"/>
                </a:lnTo>
                <a:close/>
              </a:path>
              <a:path w="308609" h="233680">
                <a:moveTo>
                  <a:pt x="270509" y="157479"/>
                </a:moveTo>
                <a:lnTo>
                  <a:pt x="251459" y="182879"/>
                </a:lnTo>
                <a:lnTo>
                  <a:pt x="261620" y="190500"/>
                </a:lnTo>
                <a:lnTo>
                  <a:pt x="254000" y="200659"/>
                </a:lnTo>
                <a:lnTo>
                  <a:pt x="292100" y="200659"/>
                </a:lnTo>
                <a:lnTo>
                  <a:pt x="270509" y="157479"/>
                </a:lnTo>
                <a:close/>
              </a:path>
              <a:path w="308609" h="233680">
                <a:moveTo>
                  <a:pt x="7620" y="0"/>
                </a:moveTo>
                <a:lnTo>
                  <a:pt x="0" y="10159"/>
                </a:lnTo>
                <a:lnTo>
                  <a:pt x="243840" y="193039"/>
                </a:lnTo>
                <a:lnTo>
                  <a:pt x="251459" y="182879"/>
                </a:lnTo>
                <a:lnTo>
                  <a:pt x="76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3352800" y="2286000"/>
            <a:ext cx="0" cy="3810000"/>
          </a:xfrm>
          <a:custGeom>
            <a:avLst/>
            <a:gdLst/>
            <a:ahLst/>
            <a:cxnLst/>
            <a:rect l="l" t="t" r="r" b="b"/>
            <a:pathLst>
              <a:path h="3810000">
                <a:moveTo>
                  <a:pt x="0" y="0"/>
                </a:moveTo>
                <a:lnTo>
                  <a:pt x="0" y="381000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1219200" y="4660391"/>
            <a:ext cx="2133600" cy="0"/>
          </a:xfrm>
          <a:custGeom>
            <a:avLst/>
            <a:gdLst/>
            <a:ahLst/>
            <a:cxnLst/>
            <a:rect l="l" t="t" r="r" b="b"/>
            <a:pathLst>
              <a:path w="2133600">
                <a:moveTo>
                  <a:pt x="2133600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1993392" y="4419600"/>
            <a:ext cx="76200" cy="2286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1993392" y="4800600"/>
            <a:ext cx="76200" cy="2286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7315200" y="2127885"/>
            <a:ext cx="612775" cy="310515"/>
          </a:xfrm>
          <a:custGeom>
            <a:avLst/>
            <a:gdLst/>
            <a:ahLst/>
            <a:cxnLst/>
            <a:rect l="l" t="t" r="r" b="b"/>
            <a:pathLst>
              <a:path w="612775" h="310514">
                <a:moveTo>
                  <a:pt x="51053" y="242315"/>
                </a:moveTo>
                <a:lnTo>
                  <a:pt x="0" y="310514"/>
                </a:lnTo>
                <a:lnTo>
                  <a:pt x="85217" y="310514"/>
                </a:lnTo>
                <a:lnTo>
                  <a:pt x="73829" y="287781"/>
                </a:lnTo>
                <a:lnTo>
                  <a:pt x="59690" y="287781"/>
                </a:lnTo>
                <a:lnTo>
                  <a:pt x="53975" y="276478"/>
                </a:lnTo>
                <a:lnTo>
                  <a:pt x="65324" y="270803"/>
                </a:lnTo>
                <a:lnTo>
                  <a:pt x="51053" y="242315"/>
                </a:lnTo>
                <a:close/>
              </a:path>
              <a:path w="612775" h="310514">
                <a:moveTo>
                  <a:pt x="65324" y="270803"/>
                </a:moveTo>
                <a:lnTo>
                  <a:pt x="53975" y="276478"/>
                </a:lnTo>
                <a:lnTo>
                  <a:pt x="59690" y="287781"/>
                </a:lnTo>
                <a:lnTo>
                  <a:pt x="70997" y="282128"/>
                </a:lnTo>
                <a:lnTo>
                  <a:pt x="65324" y="270803"/>
                </a:lnTo>
                <a:close/>
              </a:path>
              <a:path w="612775" h="310514">
                <a:moveTo>
                  <a:pt x="70997" y="282128"/>
                </a:moveTo>
                <a:lnTo>
                  <a:pt x="59690" y="287781"/>
                </a:lnTo>
                <a:lnTo>
                  <a:pt x="73829" y="287781"/>
                </a:lnTo>
                <a:lnTo>
                  <a:pt x="70997" y="282128"/>
                </a:lnTo>
                <a:close/>
              </a:path>
              <a:path w="612775" h="310514">
                <a:moveTo>
                  <a:pt x="606805" y="0"/>
                </a:moveTo>
                <a:lnTo>
                  <a:pt x="65324" y="270803"/>
                </a:lnTo>
                <a:lnTo>
                  <a:pt x="70997" y="282128"/>
                </a:lnTo>
                <a:lnTo>
                  <a:pt x="612394" y="11429"/>
                </a:lnTo>
                <a:lnTo>
                  <a:pt x="60680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2235707" y="5524500"/>
            <a:ext cx="1117600" cy="76200"/>
          </a:xfrm>
          <a:custGeom>
            <a:avLst/>
            <a:gdLst/>
            <a:ahLst/>
            <a:cxnLst/>
            <a:rect l="l" t="t" r="r" b="b"/>
            <a:pathLst>
              <a:path w="1117600" h="76200">
                <a:moveTo>
                  <a:pt x="1040892" y="0"/>
                </a:moveTo>
                <a:lnTo>
                  <a:pt x="1040892" y="76200"/>
                </a:lnTo>
                <a:lnTo>
                  <a:pt x="1104392" y="44450"/>
                </a:lnTo>
                <a:lnTo>
                  <a:pt x="1053592" y="44450"/>
                </a:lnTo>
                <a:lnTo>
                  <a:pt x="1053592" y="31750"/>
                </a:lnTo>
                <a:lnTo>
                  <a:pt x="1104392" y="31750"/>
                </a:lnTo>
                <a:lnTo>
                  <a:pt x="1040892" y="0"/>
                </a:lnTo>
                <a:close/>
              </a:path>
              <a:path w="1117600" h="76200">
                <a:moveTo>
                  <a:pt x="1040892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1040892" y="44450"/>
                </a:lnTo>
                <a:lnTo>
                  <a:pt x="1040892" y="31750"/>
                </a:lnTo>
                <a:close/>
              </a:path>
              <a:path w="1117600" h="76200">
                <a:moveTo>
                  <a:pt x="1104392" y="31750"/>
                </a:moveTo>
                <a:lnTo>
                  <a:pt x="1053592" y="31750"/>
                </a:lnTo>
                <a:lnTo>
                  <a:pt x="1053592" y="44450"/>
                </a:lnTo>
                <a:lnTo>
                  <a:pt x="1104392" y="44450"/>
                </a:lnTo>
                <a:lnTo>
                  <a:pt x="1117092" y="38100"/>
                </a:lnTo>
                <a:lnTo>
                  <a:pt x="1104392" y="317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 txBox="1"/>
          <p:nvPr/>
        </p:nvSpPr>
        <p:spPr>
          <a:xfrm>
            <a:off x="688340" y="3985641"/>
            <a:ext cx="1842135" cy="1976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Times New Roman"/>
                <a:cs typeface="Times New Roman"/>
              </a:rPr>
              <a:t>Collisional</a:t>
            </a:r>
            <a:r>
              <a:rPr sz="2400" spc="-1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Ion</a:t>
            </a:r>
          </a:p>
          <a:p>
            <a:pPr marL="114300">
              <a:lnSpc>
                <a:spcPct val="100000"/>
              </a:lnSpc>
              <a:spcBef>
                <a:spcPts val="1835"/>
              </a:spcBef>
            </a:pPr>
            <a:r>
              <a:rPr sz="2500" i="1" spc="-55" dirty="0">
                <a:latin typeface="Symbol"/>
                <a:cs typeface="Symbol"/>
              </a:rPr>
              <a:t></a:t>
            </a:r>
            <a:endParaRPr sz="2500" dirty="0">
              <a:latin typeface="Symbol"/>
              <a:cs typeface="Symbol"/>
            </a:endParaRPr>
          </a:p>
          <a:p>
            <a:pPr marL="215900" marR="687705">
              <a:lnSpc>
                <a:spcPct val="100000"/>
              </a:lnSpc>
              <a:spcBef>
                <a:spcPts val="1885"/>
              </a:spcBef>
            </a:pPr>
            <a:r>
              <a:rPr sz="2400" spc="-45" dirty="0">
                <a:latin typeface="Times New Roman"/>
                <a:cs typeface="Times New Roman"/>
              </a:rPr>
              <a:t>Wafer  </a:t>
            </a:r>
            <a:r>
              <a:rPr sz="2400" dirty="0">
                <a:latin typeface="Times New Roman"/>
                <a:cs typeface="Times New Roman"/>
              </a:rPr>
              <a:t>Sur</a:t>
            </a:r>
            <a:r>
              <a:rPr sz="2400" spc="-10" dirty="0">
                <a:latin typeface="Times New Roman"/>
                <a:cs typeface="Times New Roman"/>
              </a:rPr>
              <a:t>f</a:t>
            </a:r>
            <a:r>
              <a:rPr sz="2400" dirty="0">
                <a:latin typeface="Times New Roman"/>
                <a:cs typeface="Times New Roman"/>
              </a:rPr>
              <a:t>ace</a:t>
            </a:r>
          </a:p>
        </p:txBody>
      </p:sp>
      <p:pic>
        <p:nvPicPr>
          <p:cNvPr id="124" name="图片 123">
            <a:extLst>
              <a:ext uri="{FF2B5EF4-FFF2-40B4-BE49-F238E27FC236}">
                <a16:creationId xmlns:a16="http://schemas.microsoft.com/office/drawing/2014/main" id="{FC4C963D-C750-48D9-95C9-53E78B0A011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1800" y="0"/>
            <a:ext cx="1600201" cy="9144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35049" y="1294587"/>
            <a:ext cx="3063240" cy="43180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650" i="0" u="none" spc="10" dirty="0">
                <a:latin typeface="Times New Roman"/>
                <a:cs typeface="Times New Roman"/>
              </a:rPr>
              <a:t>IMP</a:t>
            </a:r>
            <a:r>
              <a:rPr sz="2650" i="0" u="none" spc="10" dirty="0">
                <a:latin typeface="宋体"/>
                <a:cs typeface="宋体"/>
              </a:rPr>
              <a:t>机台类型和构造</a:t>
            </a:r>
            <a:endParaRPr sz="2650">
              <a:latin typeface="宋体"/>
              <a:cs typeface="宋体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687448" y="1787397"/>
            <a:ext cx="7422515" cy="4523740"/>
          </a:xfrm>
          <a:prstGeom prst="rect">
            <a:avLst/>
          </a:prstGeom>
        </p:spPr>
        <p:txBody>
          <a:bodyPr vert="horz" wrap="square" lIns="0" tIns="1174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25"/>
              </a:spcBef>
            </a:pPr>
            <a:r>
              <a:rPr sz="2400" dirty="0">
                <a:latin typeface="宋体"/>
                <a:cs typeface="宋体"/>
              </a:rPr>
              <a:t>①</a:t>
            </a:r>
            <a:r>
              <a:rPr sz="2400" spc="-905" dirty="0">
                <a:latin typeface="宋体"/>
                <a:cs typeface="宋体"/>
              </a:rPr>
              <a:t> </a:t>
            </a:r>
            <a:r>
              <a:rPr sz="2400" dirty="0" err="1">
                <a:latin typeface="宋体"/>
                <a:cs typeface="宋体"/>
              </a:rPr>
              <a:t>根据功率分类</a:t>
            </a:r>
            <a:r>
              <a:rPr lang="en-US" sz="2400" dirty="0">
                <a:latin typeface="宋体"/>
                <a:cs typeface="宋体"/>
              </a:rPr>
              <a:t>(</a:t>
            </a:r>
            <a:r>
              <a:rPr lang="zh-CN" altLang="en-US" sz="2400" dirty="0">
                <a:latin typeface="宋体"/>
                <a:cs typeface="宋体"/>
              </a:rPr>
              <a:t>目前我们公司的机台</a:t>
            </a:r>
            <a:r>
              <a:rPr lang="en-US" altLang="zh-CN" sz="2400" dirty="0">
                <a:latin typeface="宋体"/>
                <a:cs typeface="宋体"/>
              </a:rPr>
              <a:t>)</a:t>
            </a:r>
            <a:endParaRPr sz="2400" dirty="0">
              <a:latin typeface="宋体"/>
              <a:cs typeface="宋体"/>
            </a:endParaRPr>
          </a:p>
          <a:p>
            <a:pPr marL="812800" indent="-343535">
              <a:lnSpc>
                <a:spcPct val="100000"/>
              </a:lnSpc>
              <a:spcBef>
                <a:spcPts val="830"/>
              </a:spcBef>
              <a:buFont typeface="Times New Roman"/>
              <a:buAutoNum type="alphaLcPeriod"/>
              <a:tabLst>
                <a:tab pos="812800" algn="l"/>
                <a:tab pos="813435" algn="l"/>
              </a:tabLst>
            </a:pPr>
            <a:r>
              <a:rPr sz="2400" dirty="0" err="1">
                <a:latin typeface="宋体"/>
                <a:cs typeface="宋体"/>
              </a:rPr>
              <a:t>中电流机型</a:t>
            </a:r>
            <a:r>
              <a:rPr sz="2400" spc="-5" dirty="0" err="1">
                <a:latin typeface="宋体"/>
                <a:cs typeface="宋体"/>
              </a:rPr>
              <a:t>：</a:t>
            </a:r>
            <a:r>
              <a:rPr lang="en-US" sz="2400" spc="-5" dirty="0" err="1">
                <a:latin typeface="Times New Roman"/>
                <a:cs typeface="Times New Roman"/>
              </a:rPr>
              <a:t>VIISTA</a:t>
            </a:r>
            <a:r>
              <a:rPr lang="en-US" sz="2400" spc="-5" dirty="0">
                <a:latin typeface="Times New Roman"/>
                <a:cs typeface="Times New Roman"/>
              </a:rPr>
              <a:t> 810EHP</a:t>
            </a:r>
            <a:r>
              <a:rPr sz="2400" spc="-5" dirty="0">
                <a:latin typeface="宋体"/>
                <a:cs typeface="宋体"/>
              </a:rPr>
              <a:t>（</a:t>
            </a:r>
            <a:r>
              <a:rPr lang="en-US" sz="2400" spc="-5" dirty="0">
                <a:latin typeface="Times New Roman"/>
                <a:cs typeface="Times New Roman"/>
              </a:rPr>
              <a:t>AMAT</a:t>
            </a:r>
            <a:r>
              <a:rPr sz="2400" spc="-5" dirty="0">
                <a:latin typeface="宋体"/>
                <a:cs typeface="宋体"/>
              </a:rPr>
              <a:t>）</a:t>
            </a:r>
            <a:endParaRPr sz="2400" dirty="0">
              <a:latin typeface="宋体"/>
              <a:cs typeface="宋体"/>
            </a:endParaRPr>
          </a:p>
          <a:p>
            <a:pPr marL="1270000" lvl="1" indent="-343535">
              <a:lnSpc>
                <a:spcPct val="100000"/>
              </a:lnSpc>
              <a:spcBef>
                <a:spcPts val="925"/>
              </a:spcBef>
              <a:buFont typeface="Arial"/>
              <a:buChar char="•"/>
              <a:tabLst>
                <a:tab pos="1270000" algn="l"/>
                <a:tab pos="1270635" algn="l"/>
              </a:tabLst>
            </a:pPr>
            <a:r>
              <a:rPr sz="2100" spc="30" dirty="0">
                <a:latin typeface="宋体"/>
                <a:cs typeface="宋体"/>
              </a:rPr>
              <a:t>能量</a:t>
            </a:r>
            <a:r>
              <a:rPr sz="2100" spc="20" dirty="0">
                <a:latin typeface="宋体"/>
                <a:cs typeface="宋体"/>
              </a:rPr>
              <a:t>：</a:t>
            </a:r>
            <a:r>
              <a:rPr lang="en-US" sz="2100" spc="20" dirty="0">
                <a:latin typeface="Times New Roman"/>
                <a:cs typeface="Times New Roman"/>
              </a:rPr>
              <a:t>2</a:t>
            </a:r>
            <a:r>
              <a:rPr sz="2100" spc="20" dirty="0">
                <a:latin typeface="Times New Roman"/>
                <a:cs typeface="Times New Roman"/>
              </a:rPr>
              <a:t>~</a:t>
            </a:r>
            <a:r>
              <a:rPr lang="en-US" sz="2100" spc="20" dirty="0">
                <a:latin typeface="Times New Roman"/>
                <a:cs typeface="Times New Roman"/>
              </a:rPr>
              <a:t>300</a:t>
            </a:r>
            <a:r>
              <a:rPr sz="2100" spc="20" dirty="0">
                <a:latin typeface="Times New Roman"/>
                <a:cs typeface="Times New Roman"/>
              </a:rPr>
              <a:t>KeV</a:t>
            </a:r>
            <a:r>
              <a:rPr sz="2100" spc="20" dirty="0">
                <a:latin typeface="宋体"/>
                <a:cs typeface="宋体"/>
              </a:rPr>
              <a:t>；</a:t>
            </a:r>
            <a:r>
              <a:rPr sz="2100" spc="30" dirty="0">
                <a:latin typeface="宋体"/>
                <a:cs typeface="宋体"/>
              </a:rPr>
              <a:t>剂量范围</a:t>
            </a:r>
            <a:r>
              <a:rPr sz="2100" spc="5" dirty="0">
                <a:latin typeface="宋体"/>
                <a:cs typeface="宋体"/>
              </a:rPr>
              <a:t>：</a:t>
            </a:r>
            <a:r>
              <a:rPr lang="en-US" sz="2100" spc="5" dirty="0">
                <a:latin typeface="Times New Roman"/>
                <a:cs typeface="Times New Roman"/>
              </a:rPr>
              <a:t>1</a:t>
            </a:r>
            <a:r>
              <a:rPr sz="2100" spc="5" dirty="0">
                <a:latin typeface="Times New Roman"/>
                <a:cs typeface="Times New Roman"/>
              </a:rPr>
              <a:t>E11~</a:t>
            </a:r>
            <a:r>
              <a:rPr lang="en-US" sz="2100" spc="5" dirty="0">
                <a:latin typeface="Times New Roman"/>
                <a:cs typeface="Times New Roman"/>
              </a:rPr>
              <a:t>1</a:t>
            </a:r>
            <a:r>
              <a:rPr sz="2100" spc="5" dirty="0">
                <a:latin typeface="Times New Roman"/>
                <a:cs typeface="Times New Roman"/>
              </a:rPr>
              <a:t>E1</a:t>
            </a:r>
            <a:r>
              <a:rPr lang="en-US" sz="2100" spc="5" dirty="0">
                <a:latin typeface="Times New Roman"/>
                <a:cs typeface="Times New Roman"/>
              </a:rPr>
              <a:t>5</a:t>
            </a:r>
            <a:r>
              <a:rPr sz="2100" spc="-30" dirty="0">
                <a:latin typeface="Times New Roman"/>
                <a:cs typeface="Times New Roman"/>
              </a:rPr>
              <a:t> </a:t>
            </a:r>
            <a:r>
              <a:rPr sz="2100" spc="10" dirty="0">
                <a:latin typeface="Times New Roman"/>
                <a:cs typeface="Times New Roman"/>
              </a:rPr>
              <a:t>ion/cm2</a:t>
            </a:r>
            <a:endParaRPr sz="2100" dirty="0">
              <a:latin typeface="Times New Roman"/>
              <a:cs typeface="Times New Roman"/>
            </a:endParaRPr>
          </a:p>
          <a:p>
            <a:pPr marL="812800" indent="-343535">
              <a:lnSpc>
                <a:spcPct val="100000"/>
              </a:lnSpc>
              <a:spcBef>
                <a:spcPts val="675"/>
              </a:spcBef>
              <a:buFont typeface="Times New Roman"/>
              <a:buAutoNum type="alphaLcPeriod"/>
              <a:tabLst>
                <a:tab pos="813435" algn="l"/>
              </a:tabLst>
            </a:pPr>
            <a:r>
              <a:rPr sz="2400" dirty="0" err="1">
                <a:latin typeface="宋体"/>
                <a:cs typeface="宋体"/>
              </a:rPr>
              <a:t>高电流机型</a:t>
            </a:r>
            <a:r>
              <a:rPr sz="2400" spc="-5" dirty="0" err="1">
                <a:latin typeface="宋体"/>
                <a:cs typeface="宋体"/>
              </a:rPr>
              <a:t>：</a:t>
            </a:r>
            <a:r>
              <a:rPr lang="en-US" sz="2400" spc="-5" dirty="0" err="1">
                <a:latin typeface="Times New Roman"/>
                <a:cs typeface="Times New Roman"/>
              </a:rPr>
              <a:t>HCS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spc="-35" dirty="0">
                <a:latin typeface="宋体"/>
                <a:cs typeface="宋体"/>
              </a:rPr>
              <a:t>（</a:t>
            </a:r>
            <a:r>
              <a:rPr lang="en-US" sz="2400" spc="-35" dirty="0">
                <a:latin typeface="Times New Roman"/>
                <a:cs typeface="Times New Roman"/>
              </a:rPr>
              <a:t>AMAT</a:t>
            </a:r>
            <a:r>
              <a:rPr sz="2400" spc="-35" dirty="0">
                <a:latin typeface="宋体"/>
                <a:cs typeface="宋体"/>
              </a:rPr>
              <a:t>）</a:t>
            </a:r>
            <a:endParaRPr sz="2400" dirty="0">
              <a:latin typeface="宋体"/>
              <a:cs typeface="宋体"/>
            </a:endParaRPr>
          </a:p>
          <a:p>
            <a:pPr marL="1270000" lvl="1" indent="-343535">
              <a:lnSpc>
                <a:spcPct val="100000"/>
              </a:lnSpc>
              <a:spcBef>
                <a:spcPts val="925"/>
              </a:spcBef>
              <a:buFont typeface="Arial"/>
              <a:buChar char="•"/>
              <a:tabLst>
                <a:tab pos="1270000" algn="l"/>
                <a:tab pos="1270635" algn="l"/>
              </a:tabLst>
            </a:pPr>
            <a:r>
              <a:rPr sz="2100" spc="35" dirty="0">
                <a:latin typeface="宋体"/>
                <a:cs typeface="宋体"/>
              </a:rPr>
              <a:t>能量</a:t>
            </a:r>
            <a:r>
              <a:rPr sz="2100" spc="20" dirty="0">
                <a:latin typeface="宋体"/>
                <a:cs typeface="宋体"/>
              </a:rPr>
              <a:t>：</a:t>
            </a:r>
            <a:r>
              <a:rPr sz="2100" spc="20" dirty="0">
                <a:latin typeface="Times New Roman"/>
                <a:cs typeface="Times New Roman"/>
              </a:rPr>
              <a:t>0.</a:t>
            </a:r>
            <a:r>
              <a:rPr lang="en-US" sz="2100" spc="20" dirty="0">
                <a:latin typeface="Times New Roman"/>
                <a:cs typeface="Times New Roman"/>
              </a:rPr>
              <a:t>5</a:t>
            </a:r>
            <a:r>
              <a:rPr sz="2100" spc="20" dirty="0">
                <a:latin typeface="Times New Roman"/>
                <a:cs typeface="Times New Roman"/>
              </a:rPr>
              <a:t>~80KeV</a:t>
            </a:r>
            <a:r>
              <a:rPr sz="2100" spc="20" dirty="0">
                <a:latin typeface="宋体"/>
                <a:cs typeface="宋体"/>
              </a:rPr>
              <a:t>；</a:t>
            </a:r>
            <a:r>
              <a:rPr sz="2100" spc="35" dirty="0">
                <a:latin typeface="宋体"/>
                <a:cs typeface="宋体"/>
              </a:rPr>
              <a:t>剂量范围</a:t>
            </a:r>
            <a:r>
              <a:rPr sz="2100" spc="15" dirty="0">
                <a:latin typeface="宋体"/>
                <a:cs typeface="宋体"/>
              </a:rPr>
              <a:t>：</a:t>
            </a:r>
            <a:r>
              <a:rPr lang="en-US" sz="2100" spc="15" dirty="0">
                <a:latin typeface="Times New Roman"/>
                <a:cs typeface="Times New Roman"/>
              </a:rPr>
              <a:t>2</a:t>
            </a:r>
            <a:r>
              <a:rPr sz="2100" spc="15" dirty="0">
                <a:latin typeface="Times New Roman"/>
                <a:cs typeface="Times New Roman"/>
              </a:rPr>
              <a:t>E13~1E1</a:t>
            </a:r>
            <a:r>
              <a:rPr lang="en-US" sz="2100" spc="15" dirty="0">
                <a:latin typeface="Times New Roman"/>
                <a:cs typeface="Times New Roman"/>
              </a:rPr>
              <a:t>7</a:t>
            </a:r>
            <a:r>
              <a:rPr sz="2100" spc="-45" dirty="0">
                <a:latin typeface="Times New Roman"/>
                <a:cs typeface="Times New Roman"/>
              </a:rPr>
              <a:t> </a:t>
            </a:r>
            <a:r>
              <a:rPr sz="2100" spc="10" dirty="0">
                <a:latin typeface="Times New Roman"/>
                <a:cs typeface="Times New Roman"/>
              </a:rPr>
              <a:t>ion/cm2</a:t>
            </a:r>
            <a:endParaRPr sz="2100" dirty="0">
              <a:latin typeface="Times New Roman"/>
              <a:cs typeface="Times New Roman"/>
            </a:endParaRPr>
          </a:p>
          <a:p>
            <a:pPr marL="812800" indent="-343535">
              <a:lnSpc>
                <a:spcPct val="100000"/>
              </a:lnSpc>
              <a:spcBef>
                <a:spcPts val="680"/>
              </a:spcBef>
              <a:buFont typeface="Times New Roman"/>
              <a:buAutoNum type="alphaLcPeriod"/>
              <a:tabLst>
                <a:tab pos="812800" algn="l"/>
                <a:tab pos="813435" algn="l"/>
              </a:tabLst>
            </a:pPr>
            <a:r>
              <a:rPr sz="2400" spc="-5" dirty="0">
                <a:latin typeface="宋体"/>
                <a:cs typeface="宋体"/>
              </a:rPr>
              <a:t>高能量机型：</a:t>
            </a:r>
            <a:r>
              <a:rPr lang="en-US" sz="2400" spc="-5" dirty="0">
                <a:latin typeface="Times New Roman"/>
                <a:cs typeface="Times New Roman"/>
              </a:rPr>
              <a:t>HE3</a:t>
            </a:r>
            <a:r>
              <a:rPr sz="2400" spc="-5" dirty="0">
                <a:latin typeface="宋体"/>
                <a:cs typeface="宋体"/>
              </a:rPr>
              <a:t>（</a:t>
            </a:r>
            <a:r>
              <a:rPr lang="en-US" sz="2400" spc="-5" dirty="0">
                <a:latin typeface="Times New Roman"/>
                <a:cs typeface="Times New Roman"/>
              </a:rPr>
              <a:t>AXCELS</a:t>
            </a:r>
            <a:r>
              <a:rPr sz="2400" spc="-5" dirty="0">
                <a:latin typeface="宋体"/>
                <a:cs typeface="宋体"/>
              </a:rPr>
              <a:t>）</a:t>
            </a:r>
            <a:endParaRPr sz="2400" dirty="0">
              <a:latin typeface="宋体"/>
              <a:cs typeface="宋体"/>
            </a:endParaRPr>
          </a:p>
          <a:p>
            <a:pPr marL="1270000" lvl="1" indent="-343535">
              <a:lnSpc>
                <a:spcPct val="100000"/>
              </a:lnSpc>
              <a:spcBef>
                <a:spcPts val="915"/>
              </a:spcBef>
              <a:buFont typeface="Arial"/>
              <a:buChar char="•"/>
              <a:tabLst>
                <a:tab pos="1270000" algn="l"/>
                <a:tab pos="1270635" algn="l"/>
              </a:tabLst>
            </a:pPr>
            <a:r>
              <a:rPr sz="2100" spc="35" dirty="0">
                <a:latin typeface="宋体"/>
                <a:cs typeface="宋体"/>
              </a:rPr>
              <a:t>能量</a:t>
            </a:r>
            <a:r>
              <a:rPr sz="2100" spc="20" dirty="0">
                <a:latin typeface="宋体"/>
                <a:cs typeface="宋体"/>
              </a:rPr>
              <a:t>：</a:t>
            </a:r>
            <a:r>
              <a:rPr lang="en-US" sz="2100" spc="20" dirty="0">
                <a:latin typeface="Times New Roman"/>
                <a:cs typeface="Times New Roman"/>
              </a:rPr>
              <a:t>4</a:t>
            </a:r>
            <a:r>
              <a:rPr sz="2100" spc="20" dirty="0">
                <a:latin typeface="Times New Roman"/>
                <a:cs typeface="Times New Roman"/>
              </a:rPr>
              <a:t>0~4</a:t>
            </a:r>
            <a:r>
              <a:rPr lang="en-US" sz="2100" spc="20" dirty="0">
                <a:latin typeface="Times New Roman"/>
                <a:cs typeface="Times New Roman"/>
              </a:rPr>
              <a:t>6</a:t>
            </a:r>
            <a:r>
              <a:rPr sz="2100" spc="20" dirty="0">
                <a:latin typeface="Times New Roman"/>
                <a:cs typeface="Times New Roman"/>
              </a:rPr>
              <a:t>00KeV</a:t>
            </a:r>
            <a:r>
              <a:rPr sz="2100" spc="20" dirty="0">
                <a:latin typeface="宋体"/>
                <a:cs typeface="宋体"/>
              </a:rPr>
              <a:t>；</a:t>
            </a:r>
            <a:r>
              <a:rPr sz="2100" spc="35" dirty="0">
                <a:latin typeface="宋体"/>
                <a:cs typeface="宋体"/>
              </a:rPr>
              <a:t>剂量范围</a:t>
            </a:r>
            <a:r>
              <a:rPr sz="2100" spc="5" dirty="0">
                <a:latin typeface="宋体"/>
                <a:cs typeface="宋体"/>
              </a:rPr>
              <a:t>：</a:t>
            </a:r>
            <a:r>
              <a:rPr sz="2100" spc="5" dirty="0">
                <a:latin typeface="Times New Roman"/>
                <a:cs typeface="Times New Roman"/>
              </a:rPr>
              <a:t>5E11~</a:t>
            </a:r>
            <a:r>
              <a:rPr lang="en-US" sz="2100" spc="5" dirty="0">
                <a:latin typeface="Times New Roman"/>
                <a:cs typeface="Times New Roman"/>
              </a:rPr>
              <a:t>1</a:t>
            </a:r>
            <a:r>
              <a:rPr sz="2100" spc="5" dirty="0">
                <a:latin typeface="Times New Roman"/>
                <a:cs typeface="Times New Roman"/>
              </a:rPr>
              <a:t>E1</a:t>
            </a:r>
            <a:r>
              <a:rPr lang="en-US" sz="2100" spc="5" dirty="0">
                <a:latin typeface="Times New Roman"/>
                <a:cs typeface="Times New Roman"/>
              </a:rPr>
              <a:t>5</a:t>
            </a:r>
            <a:r>
              <a:rPr sz="2100" spc="-55" dirty="0">
                <a:latin typeface="Times New Roman"/>
                <a:cs typeface="Times New Roman"/>
              </a:rPr>
              <a:t> </a:t>
            </a:r>
            <a:r>
              <a:rPr sz="2100" spc="10" dirty="0">
                <a:latin typeface="Times New Roman"/>
                <a:cs typeface="Times New Roman"/>
              </a:rPr>
              <a:t>ion/cm2</a:t>
            </a:r>
            <a:endParaRPr sz="21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685"/>
              </a:spcBef>
            </a:pPr>
            <a:r>
              <a:rPr sz="2400" dirty="0">
                <a:latin typeface="宋体"/>
                <a:cs typeface="宋体"/>
              </a:rPr>
              <a:t>②</a:t>
            </a:r>
            <a:r>
              <a:rPr sz="2400" spc="-905" dirty="0">
                <a:latin typeface="宋体"/>
                <a:cs typeface="宋体"/>
              </a:rPr>
              <a:t> </a:t>
            </a:r>
            <a:r>
              <a:rPr sz="2400" dirty="0">
                <a:latin typeface="宋体"/>
                <a:cs typeface="宋体"/>
              </a:rPr>
              <a:t>根据生产方式分类</a:t>
            </a:r>
          </a:p>
          <a:p>
            <a:pPr marL="812800" indent="-343535">
              <a:lnSpc>
                <a:spcPct val="100000"/>
              </a:lnSpc>
              <a:spcBef>
                <a:spcPts val="625"/>
              </a:spcBef>
              <a:buFont typeface="Times New Roman"/>
              <a:buAutoNum type="alphaLcPeriod"/>
              <a:tabLst>
                <a:tab pos="812800" algn="l"/>
                <a:tab pos="813435" algn="l"/>
              </a:tabLst>
            </a:pPr>
            <a:r>
              <a:rPr sz="2400" spc="-5" dirty="0" err="1">
                <a:latin typeface="宋体"/>
                <a:cs typeface="宋体"/>
              </a:rPr>
              <a:t>单片晶圆</a:t>
            </a:r>
            <a:endParaRPr sz="2400" dirty="0">
              <a:latin typeface="Times New Roman"/>
              <a:cs typeface="Times New Roman"/>
            </a:endParaRPr>
          </a:p>
          <a:p>
            <a:pPr marL="812800" indent="-343535">
              <a:lnSpc>
                <a:spcPct val="100000"/>
              </a:lnSpc>
              <a:spcBef>
                <a:spcPts val="615"/>
              </a:spcBef>
              <a:buFont typeface="Times New Roman"/>
              <a:buAutoNum type="alphaLcPeriod"/>
              <a:tabLst>
                <a:tab pos="813435" algn="l"/>
              </a:tabLst>
            </a:pPr>
            <a:r>
              <a:rPr sz="2400" dirty="0" err="1">
                <a:latin typeface="宋体"/>
                <a:cs typeface="宋体"/>
              </a:rPr>
              <a:t>批量生产</a:t>
            </a:r>
            <a:endParaRPr sz="2400" dirty="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67741" y="223773"/>
            <a:ext cx="32213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Times New Roman"/>
                <a:cs typeface="Times New Roman"/>
              </a:rPr>
              <a:t>Implan</a:t>
            </a:r>
            <a:r>
              <a:rPr sz="2400" b="1" dirty="0">
                <a:latin typeface="Times New Roman"/>
                <a:cs typeface="Times New Roman"/>
              </a:rPr>
              <a:t>t</a:t>
            </a:r>
            <a:r>
              <a:rPr sz="2400" b="1" dirty="0">
                <a:latin typeface="宋体"/>
                <a:cs typeface="宋体"/>
              </a:rPr>
              <a:t>简介及机台构造</a:t>
            </a:r>
            <a:endParaRPr sz="2400">
              <a:latin typeface="宋体"/>
              <a:cs typeface="宋体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23163" y="784352"/>
            <a:ext cx="45046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0" dirty="0">
                <a:latin typeface="Microsoft JhengHei Light"/>
                <a:cs typeface="Microsoft JhengHei Light"/>
              </a:rPr>
              <a:t>Implant – </a:t>
            </a:r>
            <a:r>
              <a:rPr sz="2400" b="0" spc="-15" dirty="0">
                <a:latin typeface="Microsoft JhengHei Light"/>
                <a:cs typeface="Microsoft JhengHei Light"/>
              </a:rPr>
              <a:t>Hardware</a:t>
            </a:r>
            <a:r>
              <a:rPr sz="2400" b="0" spc="-50" dirty="0">
                <a:latin typeface="Microsoft JhengHei Light"/>
                <a:cs typeface="Microsoft JhengHei Light"/>
              </a:rPr>
              <a:t> </a:t>
            </a:r>
            <a:r>
              <a:rPr sz="2400" b="0" spc="-5" dirty="0">
                <a:latin typeface="Microsoft JhengHei Light"/>
                <a:cs typeface="Microsoft JhengHei Light"/>
              </a:rPr>
              <a:t>introduction</a:t>
            </a:r>
            <a:endParaRPr sz="2400">
              <a:latin typeface="Microsoft JhengHei Light"/>
              <a:cs typeface="Microsoft JhengHei Light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72795" y="774191"/>
            <a:ext cx="149352" cy="4312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75843" y="1205483"/>
            <a:ext cx="9683750" cy="0"/>
          </a:xfrm>
          <a:custGeom>
            <a:avLst/>
            <a:gdLst/>
            <a:ahLst/>
            <a:cxnLst/>
            <a:rect l="l" t="t" r="r" b="b"/>
            <a:pathLst>
              <a:path w="9683750">
                <a:moveTo>
                  <a:pt x="0" y="0"/>
                </a:moveTo>
                <a:lnTo>
                  <a:pt x="9683496" y="0"/>
                </a:lnTo>
              </a:path>
            </a:pathLst>
          </a:custGeom>
          <a:ln w="12700">
            <a:solidFill>
              <a:srgbClr val="43D1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813C351-A300-4CF2-A004-926F8F0BA6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1800" y="0"/>
            <a:ext cx="1600201" cy="9144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object 275"/>
          <p:cNvSpPr txBox="1">
            <a:spLocks noGrp="1"/>
          </p:cNvSpPr>
          <p:nvPr>
            <p:ph type="title"/>
          </p:nvPr>
        </p:nvSpPr>
        <p:spPr>
          <a:xfrm>
            <a:off x="117449" y="176488"/>
            <a:ext cx="1953895" cy="4114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55" dirty="0"/>
              <a:t>Implantation</a:t>
            </a:r>
          </a:p>
        </p:txBody>
      </p:sp>
      <p:sp>
        <p:nvSpPr>
          <p:cNvPr id="276" name="object 276"/>
          <p:cNvSpPr txBox="1"/>
          <p:nvPr/>
        </p:nvSpPr>
        <p:spPr>
          <a:xfrm>
            <a:off x="423163" y="784352"/>
            <a:ext cx="10024745" cy="982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0" dirty="0">
                <a:latin typeface="Microsoft JhengHei Light"/>
                <a:cs typeface="Microsoft JhengHei Light"/>
              </a:rPr>
              <a:t>Implant – </a:t>
            </a:r>
            <a:r>
              <a:rPr sz="2400" b="0" spc="-15" dirty="0">
                <a:latin typeface="Microsoft JhengHei Light"/>
                <a:cs typeface="Microsoft JhengHei Light"/>
              </a:rPr>
              <a:t>Hardware</a:t>
            </a:r>
            <a:r>
              <a:rPr sz="2400" b="0" spc="25" dirty="0">
                <a:latin typeface="Microsoft JhengHei Light"/>
                <a:cs typeface="Microsoft JhengHei Light"/>
              </a:rPr>
              <a:t> </a:t>
            </a:r>
            <a:r>
              <a:rPr sz="2400" b="0" spc="-5" dirty="0">
                <a:latin typeface="Microsoft JhengHei Light"/>
                <a:cs typeface="Microsoft JhengHei Light"/>
              </a:rPr>
              <a:t>introduction</a:t>
            </a:r>
            <a:endParaRPr sz="2400" dirty="0">
              <a:latin typeface="Microsoft JhengHei Light"/>
              <a:cs typeface="Microsoft JhengHei Light"/>
            </a:endParaRPr>
          </a:p>
          <a:p>
            <a:pPr marL="1203325">
              <a:lnSpc>
                <a:spcPct val="100000"/>
              </a:lnSpc>
              <a:spcBef>
                <a:spcPts val="1785"/>
              </a:spcBef>
            </a:pPr>
            <a:r>
              <a:rPr sz="2400" dirty="0">
                <a:latin typeface="宋体"/>
                <a:cs typeface="宋体"/>
              </a:rPr>
              <a:t>③</a:t>
            </a:r>
            <a:r>
              <a:rPr sz="2400" spc="-905" dirty="0">
                <a:latin typeface="宋体"/>
                <a:cs typeface="宋体"/>
              </a:rPr>
              <a:t> </a:t>
            </a:r>
            <a:r>
              <a:rPr sz="2400" dirty="0" err="1">
                <a:latin typeface="宋体"/>
                <a:cs typeface="宋体"/>
              </a:rPr>
              <a:t>机台的主要组成部分</a:t>
            </a:r>
            <a:endParaRPr sz="2400" dirty="0">
              <a:latin typeface="宋体"/>
              <a:cs typeface="宋体"/>
            </a:endParaRPr>
          </a:p>
        </p:txBody>
      </p:sp>
      <p:sp>
        <p:nvSpPr>
          <p:cNvPr id="277" name="object 277"/>
          <p:cNvSpPr/>
          <p:nvPr/>
        </p:nvSpPr>
        <p:spPr>
          <a:xfrm>
            <a:off x="272795" y="774191"/>
            <a:ext cx="149352" cy="4312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8" name="object 278"/>
          <p:cNvSpPr/>
          <p:nvPr/>
        </p:nvSpPr>
        <p:spPr>
          <a:xfrm>
            <a:off x="275843" y="1205483"/>
            <a:ext cx="9683750" cy="0"/>
          </a:xfrm>
          <a:custGeom>
            <a:avLst/>
            <a:gdLst/>
            <a:ahLst/>
            <a:cxnLst/>
            <a:rect l="l" t="t" r="r" b="b"/>
            <a:pathLst>
              <a:path w="9683750">
                <a:moveTo>
                  <a:pt x="0" y="0"/>
                </a:moveTo>
                <a:lnTo>
                  <a:pt x="9683496" y="0"/>
                </a:lnTo>
              </a:path>
            </a:pathLst>
          </a:custGeom>
          <a:ln w="12700">
            <a:solidFill>
              <a:srgbClr val="43D1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81" name="Picture 4" descr="IMPLANTER">
            <a:extLst>
              <a:ext uri="{FF2B5EF4-FFF2-40B4-BE49-F238E27FC236}">
                <a16:creationId xmlns:a16="http://schemas.microsoft.com/office/drawing/2014/main" id="{063882A4-17BB-4F58-9F57-A130E54C59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2209800"/>
            <a:ext cx="6407254" cy="4318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2" name="Text Box 14">
            <a:extLst>
              <a:ext uri="{FF2B5EF4-FFF2-40B4-BE49-F238E27FC236}">
                <a16:creationId xmlns:a16="http://schemas.microsoft.com/office/drawing/2014/main" id="{CAA323FE-355C-4C5D-98CD-6C5ACE7B89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61638" y="2124397"/>
            <a:ext cx="1541556" cy="707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50000"/>
              </a:spcBef>
            </a:pPr>
            <a:r>
              <a:rPr lang="zh-CN" altLang="en-US" sz="1600" dirty="0">
                <a:effectLst>
                  <a:reflection blurRad="6350" stA="50000" endA="300" endPos="50000" dist="29997" dir="5400000" sy="-100000" algn="bl" rotWithShape="0"/>
                </a:effectLst>
                <a:latin typeface="+mj-ea"/>
                <a:ea typeface="+mj-ea"/>
              </a:rPr>
              <a:t>束流计测</a:t>
            </a:r>
            <a:endParaRPr lang="en-US" altLang="zh-CN" sz="1600" dirty="0">
              <a:effectLst>
                <a:reflection blurRad="6350" stA="50000" endA="300" endPos="50000" dist="29997" dir="5400000" sy="-100000" algn="bl" rotWithShape="0"/>
              </a:effectLst>
              <a:latin typeface="+mj-ea"/>
              <a:ea typeface="+mj-ea"/>
            </a:endParaRPr>
          </a:p>
          <a:p>
            <a:pPr>
              <a:spcBef>
                <a:spcPct val="50000"/>
              </a:spcBef>
            </a:pPr>
            <a:r>
              <a:rPr lang="zh-CN" altLang="en-US" sz="1600" dirty="0">
                <a:effectLst>
                  <a:reflection blurRad="6350" stA="50000" endA="300" endPos="50000" dist="29997" dir="5400000" sy="-100000" algn="bl" rotWithShape="0"/>
                </a:effectLst>
                <a:latin typeface="+mj-ea"/>
                <a:ea typeface="+mj-ea"/>
              </a:rPr>
              <a:t>（</a:t>
            </a:r>
            <a:r>
              <a:rPr lang="en-US" altLang="zh-CN" sz="1600" dirty="0">
                <a:effectLst>
                  <a:reflection blurRad="6350" stA="50000" endA="300" endPos="50000" dist="29997" dir="5400000" sy="-100000" algn="bl" rotWithShape="0"/>
                </a:effectLst>
                <a:latin typeface="+mj-ea"/>
                <a:ea typeface="+mj-ea"/>
              </a:rPr>
              <a:t>FARADAY)</a:t>
            </a:r>
            <a:r>
              <a:rPr lang="zh-CN" altLang="en-US" sz="1600" dirty="0">
                <a:effectLst>
                  <a:reflection blurRad="6350" stA="50000" endA="300" endPos="50000" dist="29997" dir="5400000" sy="-100000" algn="bl" rotWithShape="0"/>
                </a:effectLst>
                <a:latin typeface="+mj-ea"/>
                <a:ea typeface="+mj-ea"/>
              </a:rPr>
              <a:t>部</a:t>
            </a:r>
            <a:endParaRPr lang="en-US" altLang="zh-CN" sz="1600" dirty="0">
              <a:effectLst>
                <a:reflection blurRad="6350" stA="50000" endA="300" endPos="50000" dist="29997" dir="5400000" sy="-100000" algn="bl" rotWithShape="0"/>
              </a:effectLst>
              <a:latin typeface="+mj-ea"/>
              <a:ea typeface="+mj-ea"/>
            </a:endParaRPr>
          </a:p>
        </p:txBody>
      </p:sp>
      <p:sp>
        <p:nvSpPr>
          <p:cNvPr id="283" name="Text Box 14">
            <a:extLst>
              <a:ext uri="{FF2B5EF4-FFF2-40B4-BE49-F238E27FC236}">
                <a16:creationId xmlns:a16="http://schemas.microsoft.com/office/drawing/2014/main" id="{4CE88CB3-2342-4F10-862C-7AAEDFF243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76048" y="2326708"/>
            <a:ext cx="2006210" cy="3384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50000"/>
              </a:spcBef>
            </a:pPr>
            <a:r>
              <a:rPr lang="zh-CN" altLang="en-US" sz="1600" dirty="0">
                <a:effectLst>
                  <a:reflection blurRad="6350" stA="50000" endA="300" endPos="50000" dist="29997" dir="5400000" sy="-100000" algn="bl" rotWithShape="0"/>
                </a:effectLst>
                <a:latin typeface="+mj-ea"/>
                <a:ea typeface="+mj-ea"/>
              </a:rPr>
              <a:t>质量能量分析部</a:t>
            </a:r>
            <a:endParaRPr lang="en-US" altLang="zh-CN" sz="1600" dirty="0">
              <a:effectLst>
                <a:reflection blurRad="6350" stA="50000" endA="300" endPos="50000" dist="29997" dir="5400000" sy="-100000" algn="bl" rotWithShape="0"/>
              </a:effectLst>
              <a:latin typeface="+mj-ea"/>
              <a:ea typeface="+mj-ea"/>
            </a:endParaRPr>
          </a:p>
        </p:txBody>
      </p:sp>
      <p:sp>
        <p:nvSpPr>
          <p:cNvPr id="284" name="Text Box 14">
            <a:extLst>
              <a:ext uri="{FF2B5EF4-FFF2-40B4-BE49-F238E27FC236}">
                <a16:creationId xmlns:a16="http://schemas.microsoft.com/office/drawing/2014/main" id="{E3F10E40-2E01-4393-AF19-DD2E2180C6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82657" y="5619170"/>
            <a:ext cx="1351787" cy="3384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50000"/>
              </a:spcBef>
            </a:pPr>
            <a:r>
              <a:rPr lang="zh-CN" altLang="en-US" sz="1600" dirty="0">
                <a:effectLst>
                  <a:reflection blurRad="6350" stA="50000" endA="300" endPos="50000" dist="29997" dir="5400000" sy="-100000" algn="bl" rotWithShape="0"/>
                </a:effectLst>
                <a:latin typeface="+mj-ea"/>
                <a:ea typeface="+mj-ea"/>
              </a:rPr>
              <a:t>硅片搬送部</a:t>
            </a:r>
            <a:endParaRPr lang="en-US" altLang="zh-CN" sz="1600" dirty="0">
              <a:effectLst>
                <a:reflection blurRad="6350" stA="50000" endA="300" endPos="50000" dist="29997" dir="5400000" sy="-100000" algn="bl" rotWithShape="0"/>
              </a:effectLst>
              <a:latin typeface="+mj-ea"/>
              <a:ea typeface="+mj-ea"/>
            </a:endParaRPr>
          </a:p>
        </p:txBody>
      </p:sp>
      <p:sp>
        <p:nvSpPr>
          <p:cNvPr id="285" name="Text Box 1425">
            <a:extLst>
              <a:ext uri="{FF2B5EF4-FFF2-40B4-BE49-F238E27FC236}">
                <a16:creationId xmlns:a16="http://schemas.microsoft.com/office/drawing/2014/main" id="{BE4F4E3C-693E-469B-AE83-7C90C09ACF84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2604933" y="4122865"/>
            <a:ext cx="1233066" cy="5846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600" noProof="1">
                <a:effectLst>
                  <a:reflection blurRad="6350" stA="55000" endA="300" endPos="45500" dir="5400000" sy="-100000" algn="bl" rotWithShape="0"/>
                </a:effectLst>
                <a:latin typeface="+mj-ea"/>
                <a:ea typeface="+mj-ea"/>
              </a:rPr>
              <a:t>离子源部</a:t>
            </a:r>
            <a:endParaRPr lang="en-US" altLang="zh-CN" sz="1600" noProof="1">
              <a:effectLst>
                <a:reflection blurRad="6350" stA="55000" endA="300" endPos="45500" dir="5400000" sy="-100000" algn="bl" rotWithShape="0"/>
              </a:effectLst>
              <a:latin typeface="+mj-ea"/>
              <a:ea typeface="+mj-ea"/>
            </a:endParaRPr>
          </a:p>
          <a:p>
            <a:r>
              <a:rPr lang="en-US" altLang="zh-CN" sz="1600" noProof="1">
                <a:effectLst>
                  <a:reflection blurRad="6350" stA="55000" endA="300" endPos="45500" dir="5400000" sy="-100000" algn="bl" rotWithShape="0"/>
                </a:effectLst>
                <a:latin typeface="+mj-ea"/>
                <a:ea typeface="+mj-ea"/>
              </a:rPr>
              <a:t>Ion Source</a:t>
            </a:r>
          </a:p>
        </p:txBody>
      </p:sp>
      <p:grpSp>
        <p:nvGrpSpPr>
          <p:cNvPr id="286" name="Group 1426">
            <a:extLst>
              <a:ext uri="{FF2B5EF4-FFF2-40B4-BE49-F238E27FC236}">
                <a16:creationId xmlns:a16="http://schemas.microsoft.com/office/drawing/2014/main" id="{CB6CA3D5-A1C3-4E3F-95C9-317C37104604}"/>
              </a:ext>
            </a:extLst>
          </p:cNvPr>
          <p:cNvGrpSpPr>
            <a:grpSpLocks/>
          </p:cNvGrpSpPr>
          <p:nvPr/>
        </p:nvGrpSpPr>
        <p:grpSpPr bwMode="auto">
          <a:xfrm rot="10800000" flipH="1">
            <a:off x="3782671" y="3485145"/>
            <a:ext cx="1149084" cy="177759"/>
            <a:chOff x="1318" y="3001"/>
            <a:chExt cx="724" cy="112"/>
          </a:xfrm>
        </p:grpSpPr>
        <p:sp>
          <p:nvSpPr>
            <p:cNvPr id="287" name="Line 1427">
              <a:extLst>
                <a:ext uri="{FF2B5EF4-FFF2-40B4-BE49-F238E27FC236}">
                  <a16:creationId xmlns:a16="http://schemas.microsoft.com/office/drawing/2014/main" id="{0CA65C41-CFDF-404E-91C0-C794333671E1}"/>
                </a:ext>
              </a:extLst>
            </p:cNvPr>
            <p:cNvSpPr>
              <a:spLocks noChangeShapeType="1"/>
            </p:cNvSpPr>
            <p:nvPr/>
          </p:nvSpPr>
          <p:spPr bwMode="gray">
            <a:xfrm>
              <a:off x="1318" y="3001"/>
              <a:ext cx="180" cy="112"/>
            </a:xfrm>
            <a:prstGeom prst="line">
              <a:avLst/>
            </a:prstGeom>
            <a:noFill/>
            <a:ln w="12700">
              <a:solidFill>
                <a:srgbClr val="969696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88" name="Line 1428">
              <a:extLst>
                <a:ext uri="{FF2B5EF4-FFF2-40B4-BE49-F238E27FC236}">
                  <a16:creationId xmlns:a16="http://schemas.microsoft.com/office/drawing/2014/main" id="{943A6F09-8BA2-4917-B841-B1B2646434EB}"/>
                </a:ext>
              </a:extLst>
            </p:cNvPr>
            <p:cNvSpPr>
              <a:spLocks noChangeShapeType="1"/>
            </p:cNvSpPr>
            <p:nvPr/>
          </p:nvSpPr>
          <p:spPr bwMode="gray">
            <a:xfrm>
              <a:off x="1498" y="3113"/>
              <a:ext cx="544" cy="0"/>
            </a:xfrm>
            <a:prstGeom prst="line">
              <a:avLst/>
            </a:prstGeom>
            <a:noFill/>
            <a:ln w="12700">
              <a:solidFill>
                <a:srgbClr val="969696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grpSp>
        <p:nvGrpSpPr>
          <p:cNvPr id="289" name="Group 1444">
            <a:extLst>
              <a:ext uri="{FF2B5EF4-FFF2-40B4-BE49-F238E27FC236}">
                <a16:creationId xmlns:a16="http://schemas.microsoft.com/office/drawing/2014/main" id="{49183694-B776-4CBB-9269-4AD31AFA5DC5}"/>
              </a:ext>
            </a:extLst>
          </p:cNvPr>
          <p:cNvGrpSpPr>
            <a:grpSpLocks/>
          </p:cNvGrpSpPr>
          <p:nvPr/>
        </p:nvGrpSpPr>
        <p:grpSpPr bwMode="auto">
          <a:xfrm rot="5400000" flipH="1">
            <a:off x="6564415" y="3123427"/>
            <a:ext cx="1172585" cy="254076"/>
            <a:chOff x="2340" y="1368"/>
            <a:chExt cx="747" cy="112"/>
          </a:xfrm>
        </p:grpSpPr>
        <p:sp>
          <p:nvSpPr>
            <p:cNvPr id="290" name="Line 1442">
              <a:extLst>
                <a:ext uri="{FF2B5EF4-FFF2-40B4-BE49-F238E27FC236}">
                  <a16:creationId xmlns:a16="http://schemas.microsoft.com/office/drawing/2014/main" id="{7EB9ABD0-9786-4F7E-AB94-8E476DFA1C56}"/>
                </a:ext>
              </a:extLst>
            </p:cNvPr>
            <p:cNvSpPr>
              <a:spLocks noChangeShapeType="1"/>
            </p:cNvSpPr>
            <p:nvPr/>
          </p:nvSpPr>
          <p:spPr bwMode="gray">
            <a:xfrm rot="-32400000">
              <a:off x="2340" y="1368"/>
              <a:ext cx="180" cy="112"/>
            </a:xfrm>
            <a:prstGeom prst="line">
              <a:avLst/>
            </a:prstGeom>
            <a:noFill/>
            <a:ln w="12700">
              <a:solidFill>
                <a:srgbClr val="969696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91" name="Line 1443">
              <a:extLst>
                <a:ext uri="{FF2B5EF4-FFF2-40B4-BE49-F238E27FC236}">
                  <a16:creationId xmlns:a16="http://schemas.microsoft.com/office/drawing/2014/main" id="{AB2167CD-C509-4075-BE1F-69465570942F}"/>
                </a:ext>
              </a:extLst>
            </p:cNvPr>
            <p:cNvSpPr>
              <a:spLocks noChangeShapeType="1"/>
            </p:cNvSpPr>
            <p:nvPr/>
          </p:nvSpPr>
          <p:spPr bwMode="gray">
            <a:xfrm rot="10800000" flipH="1">
              <a:off x="2543" y="1480"/>
              <a:ext cx="544" cy="0"/>
            </a:xfrm>
            <a:prstGeom prst="line">
              <a:avLst/>
            </a:prstGeom>
            <a:noFill/>
            <a:ln w="12700">
              <a:solidFill>
                <a:srgbClr val="969696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grpSp>
        <p:nvGrpSpPr>
          <p:cNvPr id="292" name="Group 1444">
            <a:extLst>
              <a:ext uri="{FF2B5EF4-FFF2-40B4-BE49-F238E27FC236}">
                <a16:creationId xmlns:a16="http://schemas.microsoft.com/office/drawing/2014/main" id="{B4AE6F4C-05E9-452E-851D-BBCCD051DB35}"/>
              </a:ext>
            </a:extLst>
          </p:cNvPr>
          <p:cNvGrpSpPr>
            <a:grpSpLocks/>
          </p:cNvGrpSpPr>
          <p:nvPr/>
        </p:nvGrpSpPr>
        <p:grpSpPr bwMode="auto">
          <a:xfrm rot="5400000" flipH="1">
            <a:off x="5475835" y="3163095"/>
            <a:ext cx="1009779" cy="197873"/>
            <a:chOff x="2340" y="1368"/>
            <a:chExt cx="747" cy="112"/>
          </a:xfrm>
        </p:grpSpPr>
        <p:sp>
          <p:nvSpPr>
            <p:cNvPr id="293" name="Line 1442">
              <a:extLst>
                <a:ext uri="{FF2B5EF4-FFF2-40B4-BE49-F238E27FC236}">
                  <a16:creationId xmlns:a16="http://schemas.microsoft.com/office/drawing/2014/main" id="{8CC489CA-C7C5-463B-BFDD-568B7872FB53}"/>
                </a:ext>
              </a:extLst>
            </p:cNvPr>
            <p:cNvSpPr>
              <a:spLocks noChangeShapeType="1"/>
            </p:cNvSpPr>
            <p:nvPr/>
          </p:nvSpPr>
          <p:spPr bwMode="gray">
            <a:xfrm rot="-32400000">
              <a:off x="2340" y="1368"/>
              <a:ext cx="180" cy="112"/>
            </a:xfrm>
            <a:prstGeom prst="line">
              <a:avLst/>
            </a:prstGeom>
            <a:noFill/>
            <a:ln w="12700">
              <a:solidFill>
                <a:srgbClr val="969696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94" name="Line 1443">
              <a:extLst>
                <a:ext uri="{FF2B5EF4-FFF2-40B4-BE49-F238E27FC236}">
                  <a16:creationId xmlns:a16="http://schemas.microsoft.com/office/drawing/2014/main" id="{78C40A3A-1FE9-462D-BABE-E61BC596A1AA}"/>
                </a:ext>
              </a:extLst>
            </p:cNvPr>
            <p:cNvSpPr>
              <a:spLocks noChangeShapeType="1"/>
            </p:cNvSpPr>
            <p:nvPr/>
          </p:nvSpPr>
          <p:spPr bwMode="gray">
            <a:xfrm rot="10800000" flipH="1">
              <a:off x="2543" y="1480"/>
              <a:ext cx="544" cy="0"/>
            </a:xfrm>
            <a:prstGeom prst="line">
              <a:avLst/>
            </a:prstGeom>
            <a:noFill/>
            <a:ln w="12700">
              <a:solidFill>
                <a:srgbClr val="969696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grpSp>
        <p:nvGrpSpPr>
          <p:cNvPr id="295" name="Group 1426">
            <a:extLst>
              <a:ext uri="{FF2B5EF4-FFF2-40B4-BE49-F238E27FC236}">
                <a16:creationId xmlns:a16="http://schemas.microsoft.com/office/drawing/2014/main" id="{BF17A5D9-94B4-446A-8440-EF6CA68B6DC3}"/>
              </a:ext>
            </a:extLst>
          </p:cNvPr>
          <p:cNvGrpSpPr>
            <a:grpSpLocks/>
          </p:cNvGrpSpPr>
          <p:nvPr/>
        </p:nvGrpSpPr>
        <p:grpSpPr bwMode="auto">
          <a:xfrm rot="10800000" flipH="1">
            <a:off x="4894023" y="5091239"/>
            <a:ext cx="2334722" cy="503939"/>
            <a:chOff x="1318" y="3001"/>
            <a:chExt cx="724" cy="112"/>
          </a:xfrm>
        </p:grpSpPr>
        <p:sp>
          <p:nvSpPr>
            <p:cNvPr id="296" name="Line 1427">
              <a:extLst>
                <a:ext uri="{FF2B5EF4-FFF2-40B4-BE49-F238E27FC236}">
                  <a16:creationId xmlns:a16="http://schemas.microsoft.com/office/drawing/2014/main" id="{D754E7B7-8D96-4526-A750-9392726B77F2}"/>
                </a:ext>
              </a:extLst>
            </p:cNvPr>
            <p:cNvSpPr>
              <a:spLocks noChangeShapeType="1"/>
            </p:cNvSpPr>
            <p:nvPr/>
          </p:nvSpPr>
          <p:spPr bwMode="gray">
            <a:xfrm>
              <a:off x="1318" y="3001"/>
              <a:ext cx="180" cy="112"/>
            </a:xfrm>
            <a:prstGeom prst="line">
              <a:avLst/>
            </a:prstGeom>
            <a:noFill/>
            <a:ln w="12700">
              <a:solidFill>
                <a:srgbClr val="969696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97" name="Line 1428">
              <a:extLst>
                <a:ext uri="{FF2B5EF4-FFF2-40B4-BE49-F238E27FC236}">
                  <a16:creationId xmlns:a16="http://schemas.microsoft.com/office/drawing/2014/main" id="{420DDD92-432B-41B2-AD4A-949CDC78CE5D}"/>
                </a:ext>
              </a:extLst>
            </p:cNvPr>
            <p:cNvSpPr>
              <a:spLocks noChangeShapeType="1"/>
            </p:cNvSpPr>
            <p:nvPr/>
          </p:nvSpPr>
          <p:spPr bwMode="gray">
            <a:xfrm>
              <a:off x="1498" y="3113"/>
              <a:ext cx="544" cy="0"/>
            </a:xfrm>
            <a:prstGeom prst="line">
              <a:avLst/>
            </a:prstGeom>
            <a:noFill/>
            <a:ln w="12700">
              <a:solidFill>
                <a:srgbClr val="969696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298" name="Text Box 14">
            <a:extLst>
              <a:ext uri="{FF2B5EF4-FFF2-40B4-BE49-F238E27FC236}">
                <a16:creationId xmlns:a16="http://schemas.microsoft.com/office/drawing/2014/main" id="{727F534B-A664-4D80-8F4B-6937A53B6D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06447" y="3055043"/>
            <a:ext cx="2006210" cy="3384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50000"/>
              </a:spcBef>
            </a:pPr>
            <a:r>
              <a:rPr lang="zh-CN" altLang="en-US" sz="1600" dirty="0">
                <a:effectLst>
                  <a:reflection blurRad="6350" stA="50000" endA="300" endPos="50000" dist="29997" dir="5400000" sy="-100000" algn="bl" rotWithShape="0"/>
                </a:effectLst>
                <a:latin typeface="+mj-ea"/>
                <a:ea typeface="+mj-ea"/>
              </a:rPr>
              <a:t>其他支持系统</a:t>
            </a:r>
            <a:endParaRPr lang="en-US" altLang="zh-CN" sz="1600" dirty="0">
              <a:effectLst>
                <a:reflection blurRad="6350" stA="50000" endA="300" endPos="50000" dist="29997" dir="5400000" sy="-100000" algn="bl" rotWithShape="0"/>
              </a:effectLst>
              <a:latin typeface="+mj-ea"/>
              <a:ea typeface="+mj-ea"/>
            </a:endParaRPr>
          </a:p>
        </p:txBody>
      </p:sp>
      <p:sp>
        <p:nvSpPr>
          <p:cNvPr id="299" name="矩形标注 1">
            <a:extLst>
              <a:ext uri="{FF2B5EF4-FFF2-40B4-BE49-F238E27FC236}">
                <a16:creationId xmlns:a16="http://schemas.microsoft.com/office/drawing/2014/main" id="{2B12511B-B605-4380-93F8-AC7D31DC927B}"/>
              </a:ext>
            </a:extLst>
          </p:cNvPr>
          <p:cNvSpPr/>
          <p:nvPr/>
        </p:nvSpPr>
        <p:spPr>
          <a:xfrm>
            <a:off x="1295400" y="5200055"/>
            <a:ext cx="2194681" cy="830805"/>
          </a:xfrm>
          <a:prstGeom prst="wedgeRectCallout">
            <a:avLst>
              <a:gd name="adj1" fmla="val 30559"/>
              <a:gd name="adj2" fmla="val -114173"/>
            </a:avLst>
          </a:prstGeom>
          <a:solidFill>
            <a:srgbClr val="346FB6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通过加热、电离、碰撞的过程将气体、固体杂质离子化</a:t>
            </a:r>
          </a:p>
        </p:txBody>
      </p:sp>
      <p:sp>
        <p:nvSpPr>
          <p:cNvPr id="300" name="矩形标注 28">
            <a:extLst>
              <a:ext uri="{FF2B5EF4-FFF2-40B4-BE49-F238E27FC236}">
                <a16:creationId xmlns:a16="http://schemas.microsoft.com/office/drawing/2014/main" id="{A00540A7-98AC-4C4C-9538-806E289987BF}"/>
              </a:ext>
            </a:extLst>
          </p:cNvPr>
          <p:cNvSpPr/>
          <p:nvPr/>
        </p:nvSpPr>
        <p:spPr>
          <a:xfrm>
            <a:off x="5334000" y="1569379"/>
            <a:ext cx="1792292" cy="584640"/>
          </a:xfrm>
          <a:prstGeom prst="wedgeRectCallout">
            <a:avLst>
              <a:gd name="adj1" fmla="val -16175"/>
              <a:gd name="adj2" fmla="val 95580"/>
            </a:avLst>
          </a:prstGeom>
          <a:solidFill>
            <a:srgbClr val="346FB6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通过磁场筛选出目标离子</a:t>
            </a:r>
          </a:p>
        </p:txBody>
      </p:sp>
      <p:sp>
        <p:nvSpPr>
          <p:cNvPr id="301" name="矩形标注 29">
            <a:extLst>
              <a:ext uri="{FF2B5EF4-FFF2-40B4-BE49-F238E27FC236}">
                <a16:creationId xmlns:a16="http://schemas.microsoft.com/office/drawing/2014/main" id="{AC614832-CE80-4B48-8F67-C50F9637CADA}"/>
              </a:ext>
            </a:extLst>
          </p:cNvPr>
          <p:cNvSpPr/>
          <p:nvPr/>
        </p:nvSpPr>
        <p:spPr>
          <a:xfrm>
            <a:off x="8203194" y="2313632"/>
            <a:ext cx="2194681" cy="584640"/>
          </a:xfrm>
          <a:prstGeom prst="wedgeRectCallout">
            <a:avLst>
              <a:gd name="adj1" fmla="val -70312"/>
              <a:gd name="adj2" fmla="val -17004"/>
            </a:avLst>
          </a:prstGeom>
          <a:solidFill>
            <a:srgbClr val="346FB6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通过中和电子的数量测量离子束流</a:t>
            </a:r>
          </a:p>
        </p:txBody>
      </p:sp>
      <p:sp>
        <p:nvSpPr>
          <p:cNvPr id="302" name="矩形标注 30">
            <a:extLst>
              <a:ext uri="{FF2B5EF4-FFF2-40B4-BE49-F238E27FC236}">
                <a16:creationId xmlns:a16="http://schemas.microsoft.com/office/drawing/2014/main" id="{355CC573-80BB-428B-A3A4-64838BDE2189}"/>
              </a:ext>
            </a:extLst>
          </p:cNvPr>
          <p:cNvSpPr/>
          <p:nvPr/>
        </p:nvSpPr>
        <p:spPr>
          <a:xfrm>
            <a:off x="4954846" y="6095878"/>
            <a:ext cx="2194681" cy="338476"/>
          </a:xfrm>
          <a:prstGeom prst="wedgeRectCallout">
            <a:avLst>
              <a:gd name="adj1" fmla="val -40363"/>
              <a:gd name="adj2" fmla="val -87597"/>
            </a:avLst>
          </a:prstGeom>
          <a:solidFill>
            <a:srgbClr val="346FB6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机械传送</a:t>
            </a:r>
          </a:p>
        </p:txBody>
      </p:sp>
      <p:pic>
        <p:nvPicPr>
          <p:cNvPr id="28" name="图片 27">
            <a:extLst>
              <a:ext uri="{FF2B5EF4-FFF2-40B4-BE49-F238E27FC236}">
                <a16:creationId xmlns:a16="http://schemas.microsoft.com/office/drawing/2014/main" id="{36C97B54-8FE1-400B-B54D-DF3FFE9B57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1800" y="0"/>
            <a:ext cx="1600201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1861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2A6DBADB-01DA-43B5-8358-F247854D6525}"/>
              </a:ext>
            </a:extLst>
          </p:cNvPr>
          <p:cNvSpPr txBox="1">
            <a:spLocks noChangeArrowheads="1"/>
          </p:cNvSpPr>
          <p:nvPr/>
        </p:nvSpPr>
        <p:spPr>
          <a:xfrm>
            <a:off x="2379024" y="2238377"/>
            <a:ext cx="7145976" cy="1470025"/>
          </a:xfrm>
          <a:prstGeom prst="rect">
            <a:avLst/>
          </a:prstGeom>
        </p:spPr>
        <p:txBody>
          <a:bodyPr rtlCol="0">
            <a:normAutofit fontScale="97500"/>
          </a:bodyPr>
          <a:lstStyle>
            <a:lvl1pPr algn="ctr" defTabSz="573969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zh-CN" altLang="en-US" sz="8200" dirty="0">
                <a:solidFill>
                  <a:srgbClr val="203244"/>
                </a:solidFill>
                <a:latin typeface="隶书" pitchFamily="49" charset="-122"/>
                <a:ea typeface="隶书" pitchFamily="49" charset="-122"/>
                <a:sym typeface="Helvetica Neue"/>
              </a:rPr>
              <a:t>感 谢 聆 听</a:t>
            </a:r>
            <a:endParaRPr lang="en-US" altLang="zh-CN" sz="8200" dirty="0">
              <a:solidFill>
                <a:srgbClr val="203244"/>
              </a:solidFill>
              <a:latin typeface="隶书" pitchFamily="49" charset="-122"/>
              <a:ea typeface="隶书" pitchFamily="49" charset="-122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570980484"/>
      </p:ext>
    </p:extLst>
  </p:cSld>
  <p:clrMapOvr>
    <a:masterClrMapping/>
  </p:clrMapOvr>
  <p:transition spd="slow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B2F31725-02C1-4771-9CA3-EE4FDC45BC20}"/>
              </a:ext>
            </a:extLst>
          </p:cNvPr>
          <p:cNvSpPr txBox="1"/>
          <p:nvPr/>
        </p:nvSpPr>
        <p:spPr>
          <a:xfrm>
            <a:off x="335360" y="164637"/>
            <a:ext cx="4608512" cy="666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/>
            <a:r>
              <a:rPr lang="en-US" altLang="zh-CN" sz="3733" b="1" dirty="0">
                <a:solidFill>
                  <a:prstClr val="white"/>
                </a:solidFill>
                <a:latin typeface="等线" panose="020F0502020204030204"/>
                <a:ea typeface="等线" panose="02010600030101010101" pitchFamily="2" charset="-122"/>
              </a:rPr>
              <a:t>Q&amp;A</a:t>
            </a:r>
            <a:endParaRPr lang="zh-CN" altLang="en-US" sz="3733" b="1" dirty="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357BAD7-E047-42DA-B3E6-4984F5B4400C}"/>
              </a:ext>
            </a:extLst>
          </p:cNvPr>
          <p:cNvSpPr txBox="1"/>
          <p:nvPr/>
        </p:nvSpPr>
        <p:spPr>
          <a:xfrm>
            <a:off x="239350" y="1143000"/>
            <a:ext cx="9409045" cy="4966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>
              <a:lnSpc>
                <a:spcPct val="150000"/>
              </a:lnSpc>
            </a:pPr>
            <a:r>
              <a:rPr lang="en-US" altLang="zh-CN" sz="2133" b="1" dirty="0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rPr>
              <a:t>Q1. </a:t>
            </a:r>
            <a:r>
              <a:rPr lang="en-US" altLang="zh-CN" sz="2133" dirty="0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rPr>
              <a:t>DIFF</a:t>
            </a:r>
            <a:r>
              <a:rPr lang="zh-CN" altLang="en-US" sz="2133" dirty="0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rPr>
              <a:t>包括哪三类机台？</a:t>
            </a:r>
            <a:endParaRPr lang="en-US" altLang="zh-CN" sz="2133" dirty="0">
              <a:solidFill>
                <a:prstClr val="black"/>
              </a:solidFill>
              <a:latin typeface="等线" panose="020F0502020204030204"/>
              <a:ea typeface="等线" panose="02010600030101010101" pitchFamily="2" charset="-122"/>
            </a:endParaRPr>
          </a:p>
          <a:p>
            <a:pPr defTabSz="1219170">
              <a:lnSpc>
                <a:spcPct val="150000"/>
              </a:lnSpc>
            </a:pPr>
            <a:r>
              <a:rPr lang="en-US" altLang="zh-CN" sz="2133" b="1" dirty="0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rPr>
              <a:t>Q2. </a:t>
            </a:r>
            <a:r>
              <a:rPr lang="en-US" altLang="zh-CN" sz="2133" dirty="0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rPr>
              <a:t>FUR</a:t>
            </a:r>
            <a:r>
              <a:rPr lang="zh-CN" altLang="en-US" sz="2133" dirty="0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rPr>
              <a:t>按工作压力可以分为哪些类型？</a:t>
            </a:r>
            <a:endParaRPr lang="en-US" altLang="zh-CN" sz="2133" dirty="0">
              <a:solidFill>
                <a:prstClr val="black"/>
              </a:solidFill>
              <a:latin typeface="等线" panose="020F0502020204030204"/>
              <a:ea typeface="等线" panose="02010600030101010101" pitchFamily="2" charset="-122"/>
            </a:endParaRPr>
          </a:p>
          <a:p>
            <a:pPr defTabSz="1219170">
              <a:lnSpc>
                <a:spcPct val="150000"/>
              </a:lnSpc>
            </a:pPr>
            <a:r>
              <a:rPr lang="en-US" altLang="zh-CN" sz="2133" b="1" dirty="0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rPr>
              <a:t>Q3. </a:t>
            </a:r>
            <a:r>
              <a:rPr lang="en-US" altLang="zh-CN" sz="2133" dirty="0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rPr>
              <a:t>AP</a:t>
            </a:r>
            <a:r>
              <a:rPr lang="zh-CN" altLang="en-US" sz="2133" dirty="0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rPr>
              <a:t>炉管</a:t>
            </a:r>
            <a:r>
              <a:rPr lang="en-US" altLang="zh-CN" sz="2000" b="0" spc="-5" dirty="0">
                <a:latin typeface="Microsoft JhengHei Light"/>
                <a:cs typeface="Microsoft JhengHei Light"/>
              </a:rPr>
              <a:t>Oxidation</a:t>
            </a:r>
            <a:r>
              <a:rPr lang="en-US" altLang="zh-CN" sz="2000" b="0" spc="-15" dirty="0">
                <a:latin typeface="Microsoft JhengHei Light"/>
                <a:cs typeface="Microsoft JhengHei Light"/>
              </a:rPr>
              <a:t> Process </a:t>
            </a:r>
            <a:r>
              <a:rPr lang="zh-CN" altLang="en-US" sz="2000" b="0" spc="-15" dirty="0">
                <a:latin typeface="Microsoft JhengHei Light"/>
                <a:cs typeface="Microsoft JhengHei Light"/>
              </a:rPr>
              <a:t>有几种工艺</a:t>
            </a:r>
            <a:r>
              <a:rPr lang="zh-CN" altLang="en-US" sz="2133" dirty="0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rPr>
              <a:t>？</a:t>
            </a:r>
            <a:endParaRPr lang="en-US" altLang="zh-CN" sz="2133" dirty="0">
              <a:solidFill>
                <a:prstClr val="black"/>
              </a:solidFill>
              <a:latin typeface="等线" panose="020F0502020204030204"/>
              <a:ea typeface="等线" panose="02010600030101010101" pitchFamily="2" charset="-122"/>
            </a:endParaRPr>
          </a:p>
          <a:p>
            <a:pPr defTabSz="1219170">
              <a:lnSpc>
                <a:spcPct val="150000"/>
              </a:lnSpc>
            </a:pPr>
            <a:r>
              <a:rPr lang="en-US" altLang="zh-CN" sz="2133" b="1" dirty="0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rPr>
              <a:t>Q4. </a:t>
            </a:r>
            <a:r>
              <a:rPr lang="en-US" altLang="zh-CN" sz="2133" dirty="0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rPr>
              <a:t>Wet Ox</a:t>
            </a:r>
            <a:r>
              <a:rPr lang="zh-CN" altLang="en-US" sz="2133" dirty="0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rPr>
              <a:t>是哪些气体进行点火？</a:t>
            </a:r>
            <a:endParaRPr lang="en-US" altLang="zh-CN" sz="2133" dirty="0">
              <a:solidFill>
                <a:prstClr val="black"/>
              </a:solidFill>
              <a:latin typeface="等线" panose="020F0502020204030204"/>
              <a:ea typeface="等线" panose="02010600030101010101" pitchFamily="2" charset="-122"/>
            </a:endParaRPr>
          </a:p>
          <a:p>
            <a:pPr defTabSz="1219170">
              <a:lnSpc>
                <a:spcPct val="150000"/>
              </a:lnSpc>
            </a:pPr>
            <a:r>
              <a:rPr lang="en-US" altLang="zh-CN" sz="2133" b="1" dirty="0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rPr>
              <a:t>Q5. </a:t>
            </a:r>
            <a:r>
              <a:rPr lang="en-US" altLang="zh-CN" sz="2133" dirty="0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rPr>
              <a:t>Anneal </a:t>
            </a:r>
            <a:r>
              <a:rPr lang="zh-CN" altLang="en-US" sz="2133" dirty="0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rPr>
              <a:t>有哪些类型？</a:t>
            </a:r>
            <a:endParaRPr lang="en-US" altLang="zh-CN" sz="2133" dirty="0">
              <a:solidFill>
                <a:prstClr val="black"/>
              </a:solidFill>
              <a:latin typeface="等线" panose="020F0502020204030204"/>
              <a:ea typeface="等线" panose="02010600030101010101" pitchFamily="2" charset="-122"/>
            </a:endParaRPr>
          </a:p>
          <a:p>
            <a:pPr defTabSz="1219170">
              <a:lnSpc>
                <a:spcPct val="150000"/>
              </a:lnSpc>
            </a:pPr>
            <a:r>
              <a:rPr lang="en-US" altLang="zh-CN" sz="2133" b="1" dirty="0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rPr>
              <a:t>Q6. </a:t>
            </a:r>
            <a:r>
              <a:rPr lang="en-US" altLang="zh-CN" sz="2133" dirty="0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rPr>
              <a:t>RTP</a:t>
            </a:r>
            <a:r>
              <a:rPr lang="zh-CN" altLang="en-US" sz="2133" dirty="0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rPr>
              <a:t>是用什么加热升温？</a:t>
            </a:r>
            <a:endParaRPr lang="en-US" altLang="zh-CN" sz="2133" dirty="0">
              <a:solidFill>
                <a:prstClr val="black"/>
              </a:solidFill>
              <a:latin typeface="等线" panose="020F0502020204030204"/>
              <a:ea typeface="等线" panose="02010600030101010101" pitchFamily="2" charset="-122"/>
            </a:endParaRPr>
          </a:p>
          <a:p>
            <a:pPr defTabSz="1219170">
              <a:lnSpc>
                <a:spcPct val="150000"/>
              </a:lnSpc>
            </a:pPr>
            <a:r>
              <a:rPr lang="en-US" altLang="zh-CN" sz="2133" b="1" dirty="0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rPr>
              <a:t>Q7. </a:t>
            </a:r>
            <a:r>
              <a:rPr lang="zh-CN" altLang="en-US" sz="2133" dirty="0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rPr>
              <a:t>目前</a:t>
            </a:r>
            <a:r>
              <a:rPr lang="en-US" altLang="zh-CN" sz="2133" dirty="0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rPr>
              <a:t>RTP</a:t>
            </a:r>
            <a:r>
              <a:rPr lang="zh-CN" altLang="en-US" sz="2133" dirty="0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rPr>
              <a:t>设备有哪两个主流制造厂商？</a:t>
            </a:r>
            <a:endParaRPr lang="en-US" altLang="zh-CN" sz="2133" dirty="0">
              <a:solidFill>
                <a:prstClr val="black"/>
              </a:solidFill>
              <a:latin typeface="等线" panose="020F0502020204030204"/>
              <a:ea typeface="等线" panose="02010600030101010101" pitchFamily="2" charset="-122"/>
            </a:endParaRPr>
          </a:p>
          <a:p>
            <a:pPr defTabSz="1219170">
              <a:lnSpc>
                <a:spcPct val="150000"/>
              </a:lnSpc>
            </a:pPr>
            <a:r>
              <a:rPr lang="en-US" altLang="zh-CN" sz="2133" b="1" dirty="0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rPr>
              <a:t>Q8. </a:t>
            </a:r>
            <a:r>
              <a:rPr lang="en-US" altLang="zh-CN" sz="2133" dirty="0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rPr>
              <a:t>IMP</a:t>
            </a:r>
            <a:r>
              <a:rPr lang="zh-CN" altLang="en-US" sz="2133" dirty="0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rPr>
              <a:t>按功率分为哪几种类型？</a:t>
            </a:r>
            <a:endParaRPr lang="en-US" altLang="zh-CN" sz="2133" dirty="0">
              <a:solidFill>
                <a:prstClr val="black"/>
              </a:solidFill>
              <a:latin typeface="等线" panose="020F0502020204030204"/>
              <a:ea typeface="等线" panose="02010600030101010101" pitchFamily="2" charset="-122"/>
            </a:endParaRPr>
          </a:p>
          <a:p>
            <a:pPr defTabSz="1219170">
              <a:lnSpc>
                <a:spcPct val="150000"/>
              </a:lnSpc>
            </a:pPr>
            <a:r>
              <a:rPr lang="en-US" altLang="zh-CN" sz="2133" b="1" dirty="0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rPr>
              <a:t>Q9. </a:t>
            </a:r>
            <a:r>
              <a:rPr lang="en-US" altLang="zh-CN" sz="2133" dirty="0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rPr>
              <a:t>IMP</a:t>
            </a:r>
            <a:r>
              <a:rPr lang="zh-CN" altLang="en-US" sz="2133" dirty="0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rPr>
              <a:t>按生产方式分为哪些类型？</a:t>
            </a:r>
            <a:endParaRPr lang="en-US" altLang="zh-CN" sz="2133" dirty="0">
              <a:solidFill>
                <a:prstClr val="black"/>
              </a:solidFill>
              <a:latin typeface="等线" panose="020F0502020204030204"/>
              <a:ea typeface="等线" panose="02010600030101010101" pitchFamily="2" charset="-122"/>
            </a:endParaRPr>
          </a:p>
          <a:p>
            <a:pPr defTabSz="1219170">
              <a:lnSpc>
                <a:spcPct val="150000"/>
              </a:lnSpc>
            </a:pPr>
            <a:r>
              <a:rPr lang="en-US" altLang="zh-CN" sz="2133" b="1" dirty="0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rPr>
              <a:t>Q10. </a:t>
            </a:r>
            <a:r>
              <a:rPr lang="en-US" altLang="zh-CN" sz="2133" dirty="0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rPr>
              <a:t>IMP</a:t>
            </a:r>
            <a:r>
              <a:rPr lang="zh-CN" altLang="en-US" sz="2133" dirty="0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rPr>
              <a:t>会损伤晶格吗？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1219396-F2C3-4A52-BFBE-3D82F861E322}"/>
              </a:ext>
            </a:extLst>
          </p:cNvPr>
          <p:cNvSpPr txBox="1"/>
          <p:nvPr/>
        </p:nvSpPr>
        <p:spPr>
          <a:xfrm>
            <a:off x="7268449" y="1249751"/>
            <a:ext cx="2501727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/>
            <a:r>
              <a:rPr lang="en-US" altLang="zh-CN" sz="2133" b="1" dirty="0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rPr>
              <a:t>A1: </a:t>
            </a:r>
            <a:r>
              <a:rPr lang="en-US" altLang="zh-CN" sz="2133" dirty="0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rPr>
              <a:t>FUR/RTP/IMP</a:t>
            </a:r>
            <a:endParaRPr lang="zh-CN" altLang="en-US" sz="2133" dirty="0">
              <a:solidFill>
                <a:prstClr val="black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53D0A03-8516-4EF6-A45B-E8F0E31EAC31}"/>
              </a:ext>
            </a:extLst>
          </p:cNvPr>
          <p:cNvSpPr txBox="1"/>
          <p:nvPr/>
        </p:nvSpPr>
        <p:spPr>
          <a:xfrm>
            <a:off x="7268448" y="1691340"/>
            <a:ext cx="4224469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/>
            <a:r>
              <a:rPr lang="en-US" altLang="zh-CN" sz="2133" b="1" dirty="0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rPr>
              <a:t>A2: </a:t>
            </a:r>
            <a:r>
              <a:rPr lang="en-US" altLang="zh-CN" sz="2133" dirty="0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rPr>
              <a:t>AP/LP</a:t>
            </a:r>
            <a:endParaRPr lang="zh-CN" altLang="en-US" sz="2133" dirty="0">
              <a:solidFill>
                <a:prstClr val="black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361B99C-34F9-4E1B-88ED-991C3FE3A06E}"/>
              </a:ext>
            </a:extLst>
          </p:cNvPr>
          <p:cNvSpPr txBox="1"/>
          <p:nvPr/>
        </p:nvSpPr>
        <p:spPr>
          <a:xfrm>
            <a:off x="7268448" y="2190530"/>
            <a:ext cx="3810965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/>
            <a:r>
              <a:rPr lang="en-US" altLang="zh-CN" sz="2133" b="1" dirty="0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rPr>
              <a:t>A3:</a:t>
            </a:r>
            <a:r>
              <a:rPr lang="en-US" altLang="zh-CN" sz="2133" dirty="0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rPr>
              <a:t> Dry Ox/Wet Ox</a:t>
            </a:r>
            <a:endParaRPr lang="zh-CN" altLang="en-US" sz="2133" dirty="0">
              <a:solidFill>
                <a:prstClr val="black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E5E48BC-3EEE-42A6-ACAF-E61BAF385AFE}"/>
              </a:ext>
            </a:extLst>
          </p:cNvPr>
          <p:cNvSpPr txBox="1"/>
          <p:nvPr/>
        </p:nvSpPr>
        <p:spPr>
          <a:xfrm>
            <a:off x="7268448" y="2696785"/>
            <a:ext cx="3810965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/>
            <a:r>
              <a:rPr lang="en-US" altLang="zh-CN" sz="2133" b="1" dirty="0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rPr>
              <a:t>A4: </a:t>
            </a:r>
            <a:r>
              <a:rPr lang="en-US" altLang="zh-CN" sz="2133" dirty="0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rPr>
              <a:t>H2/O2</a:t>
            </a:r>
            <a:endParaRPr lang="zh-CN" altLang="en-US" sz="2133" dirty="0">
              <a:solidFill>
                <a:prstClr val="black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F576074-D70F-41E0-94FC-6D4B97684DBC}"/>
              </a:ext>
            </a:extLst>
          </p:cNvPr>
          <p:cNvSpPr txBox="1"/>
          <p:nvPr/>
        </p:nvSpPr>
        <p:spPr>
          <a:xfrm>
            <a:off x="7268448" y="3175856"/>
            <a:ext cx="3323352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/>
            <a:r>
              <a:rPr lang="en-US" altLang="zh-CN" sz="2133" b="1" dirty="0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rPr>
              <a:t>A5: </a:t>
            </a:r>
            <a:r>
              <a:rPr lang="en-US" altLang="zh-CN" sz="2133" dirty="0">
                <a:solidFill>
                  <a:prstClr val="black"/>
                </a:solidFill>
              </a:rPr>
              <a:t>N2 Anneal/H2 Anneal</a:t>
            </a:r>
            <a:endParaRPr lang="zh-CN" altLang="en-US" sz="2133" dirty="0">
              <a:solidFill>
                <a:prstClr val="black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334371C-9BD2-4305-B627-3C3C79DCD798}"/>
              </a:ext>
            </a:extLst>
          </p:cNvPr>
          <p:cNvSpPr txBox="1"/>
          <p:nvPr/>
        </p:nvSpPr>
        <p:spPr>
          <a:xfrm>
            <a:off x="7268448" y="3666746"/>
            <a:ext cx="4943872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/>
            <a:r>
              <a:rPr lang="en-US" altLang="zh-CN" sz="2133" b="1" dirty="0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rPr>
              <a:t>A6: </a:t>
            </a:r>
            <a:r>
              <a:rPr lang="en-US" altLang="zh-CN" sz="2133" dirty="0">
                <a:solidFill>
                  <a:prstClr val="black"/>
                </a:solidFill>
              </a:rPr>
              <a:t>Lamp</a:t>
            </a:r>
            <a:endParaRPr lang="zh-CN" altLang="en-US" sz="2133" dirty="0">
              <a:solidFill>
                <a:prstClr val="black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51D7D47-C35B-449E-B7BC-4B7A98C877BE}"/>
              </a:ext>
            </a:extLst>
          </p:cNvPr>
          <p:cNvSpPr txBox="1"/>
          <p:nvPr/>
        </p:nvSpPr>
        <p:spPr>
          <a:xfrm>
            <a:off x="7268448" y="4173485"/>
            <a:ext cx="4896544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/>
            <a:r>
              <a:rPr lang="en-US" altLang="zh-CN" sz="2133" b="1" dirty="0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rPr>
              <a:t>A7: </a:t>
            </a:r>
            <a:r>
              <a:rPr lang="en-US" altLang="zh-CN" sz="2133" dirty="0">
                <a:solidFill>
                  <a:prstClr val="black"/>
                </a:solidFill>
              </a:rPr>
              <a:t>AMAT/Mattson</a:t>
            </a:r>
            <a:endParaRPr lang="zh-CN" altLang="en-US" sz="2133" dirty="0">
              <a:solidFill>
                <a:prstClr val="black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71DE654-91ED-408F-85E0-6B52F2B10F5F}"/>
              </a:ext>
            </a:extLst>
          </p:cNvPr>
          <p:cNvSpPr txBox="1"/>
          <p:nvPr/>
        </p:nvSpPr>
        <p:spPr>
          <a:xfrm>
            <a:off x="7268448" y="4677164"/>
            <a:ext cx="4896544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/>
            <a:r>
              <a:rPr lang="en-US" altLang="zh-CN" sz="2133" b="1" dirty="0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rPr>
              <a:t>A8: </a:t>
            </a:r>
            <a:r>
              <a:rPr lang="en-US" altLang="zh-CN" sz="2133" dirty="0">
                <a:solidFill>
                  <a:prstClr val="black"/>
                </a:solidFill>
              </a:rPr>
              <a:t>MC/HC/HE</a:t>
            </a:r>
            <a:endParaRPr lang="zh-CN" altLang="en-US" sz="2133" dirty="0">
              <a:solidFill>
                <a:prstClr val="black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EC03F61-1F30-4D01-9751-5556A30A4F7F}"/>
              </a:ext>
            </a:extLst>
          </p:cNvPr>
          <p:cNvSpPr txBox="1"/>
          <p:nvPr/>
        </p:nvSpPr>
        <p:spPr>
          <a:xfrm>
            <a:off x="7268448" y="5169964"/>
            <a:ext cx="5088565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/>
            <a:r>
              <a:rPr lang="en-US" altLang="zh-CN" sz="2133" b="1" dirty="0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rPr>
              <a:t>A9: </a:t>
            </a:r>
            <a:r>
              <a:rPr lang="en-US" altLang="zh-CN" sz="2133" dirty="0">
                <a:solidFill>
                  <a:prstClr val="black"/>
                </a:solidFill>
              </a:rPr>
              <a:t>Single/Batch</a:t>
            </a:r>
            <a:endParaRPr lang="zh-CN" altLang="en-US" sz="2133" dirty="0">
              <a:solidFill>
                <a:prstClr val="black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6FE3738D-F29E-4016-BB07-A958D8BA7D0F}"/>
              </a:ext>
            </a:extLst>
          </p:cNvPr>
          <p:cNvSpPr txBox="1"/>
          <p:nvPr/>
        </p:nvSpPr>
        <p:spPr>
          <a:xfrm>
            <a:off x="7271513" y="5655244"/>
            <a:ext cx="5277521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/>
            <a:r>
              <a:rPr lang="en-US" altLang="zh-CN" sz="2133" b="1" dirty="0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rPr>
              <a:t>A10:</a:t>
            </a:r>
            <a:r>
              <a:rPr lang="en-US" altLang="zh-CN" sz="2133" dirty="0">
                <a:solidFill>
                  <a:prstClr val="black"/>
                </a:solidFill>
              </a:rPr>
              <a:t> Yes</a:t>
            </a:r>
            <a:endParaRPr lang="zh-CN" altLang="en-US" sz="2133" dirty="0">
              <a:solidFill>
                <a:prstClr val="black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80388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2795" y="774191"/>
            <a:ext cx="149352" cy="4312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75843" y="1205483"/>
            <a:ext cx="9683750" cy="0"/>
          </a:xfrm>
          <a:custGeom>
            <a:avLst/>
            <a:gdLst/>
            <a:ahLst/>
            <a:cxnLst/>
            <a:rect l="l" t="t" r="r" b="b"/>
            <a:pathLst>
              <a:path w="9683750">
                <a:moveTo>
                  <a:pt x="0" y="0"/>
                </a:moveTo>
                <a:lnTo>
                  <a:pt x="9683496" y="0"/>
                </a:lnTo>
              </a:path>
            </a:pathLst>
          </a:custGeom>
          <a:ln w="12700">
            <a:solidFill>
              <a:srgbClr val="43D1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97763" y="784352"/>
            <a:ext cx="7085965" cy="24853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400" b="0" dirty="0">
                <a:latin typeface="Microsoft JhengHei Light"/>
                <a:cs typeface="Microsoft JhengHei Light"/>
              </a:rPr>
              <a:t>Furnace - </a:t>
            </a:r>
            <a:r>
              <a:rPr sz="2400" b="0" spc="-5" dirty="0">
                <a:latin typeface="Microsoft JhengHei Light"/>
                <a:cs typeface="Microsoft JhengHei Light"/>
              </a:rPr>
              <a:t>LPCVD </a:t>
            </a:r>
            <a:r>
              <a:rPr sz="2400" b="0" spc="-15" dirty="0">
                <a:latin typeface="Microsoft JhengHei Light"/>
                <a:cs typeface="Microsoft JhengHei Light"/>
              </a:rPr>
              <a:t>Process</a:t>
            </a:r>
            <a:endParaRPr sz="2400" dirty="0">
              <a:latin typeface="Microsoft JhengHei Light"/>
              <a:cs typeface="Microsoft JhengHei Light"/>
            </a:endParaRPr>
          </a:p>
          <a:p>
            <a:pPr marL="114935">
              <a:lnSpc>
                <a:spcPct val="100000"/>
              </a:lnSpc>
              <a:spcBef>
                <a:spcPts val="2085"/>
              </a:spcBef>
            </a:pPr>
            <a:r>
              <a:rPr sz="2400" spc="-5" dirty="0">
                <a:latin typeface="Times New Roman"/>
                <a:cs typeface="Times New Roman"/>
              </a:rPr>
              <a:t>Oxide(SiO2)-</a:t>
            </a:r>
            <a:r>
              <a:rPr sz="2400" spc="-5" dirty="0">
                <a:solidFill>
                  <a:srgbClr val="FF0000"/>
                </a:solidFill>
                <a:latin typeface="Times New Roman"/>
                <a:cs typeface="Times New Roman"/>
              </a:rPr>
              <a:t>TEOS 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oxide</a:t>
            </a:r>
            <a:endParaRPr sz="24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 dirty="0">
              <a:latin typeface="Times New Roman"/>
              <a:cs typeface="Times New Roman"/>
            </a:endParaRPr>
          </a:p>
          <a:p>
            <a:pPr marL="114935">
              <a:lnSpc>
                <a:spcPct val="100000"/>
              </a:lnSpc>
            </a:pPr>
            <a:r>
              <a:rPr sz="2400" dirty="0">
                <a:latin typeface="Times New Roman"/>
                <a:cs typeface="Times New Roman"/>
              </a:rPr>
              <a:t>Nitride(SiN): 3 </a:t>
            </a:r>
            <a:r>
              <a:rPr sz="2400" spc="-5" dirty="0">
                <a:solidFill>
                  <a:srgbClr val="FF0000"/>
                </a:solidFill>
                <a:latin typeface="Times New Roman"/>
                <a:cs typeface="Times New Roman"/>
              </a:rPr>
              <a:t>SiH</a:t>
            </a:r>
            <a:r>
              <a:rPr sz="2400" spc="-7" baseline="-20833" dirty="0">
                <a:solidFill>
                  <a:srgbClr val="FF0000"/>
                </a:solidFill>
                <a:latin typeface="Times New Roman"/>
                <a:cs typeface="Times New Roman"/>
              </a:rPr>
              <a:t>2</a:t>
            </a:r>
            <a:r>
              <a:rPr sz="2400" spc="-5" dirty="0">
                <a:solidFill>
                  <a:srgbClr val="FF0000"/>
                </a:solidFill>
                <a:latin typeface="Times New Roman"/>
                <a:cs typeface="Times New Roman"/>
              </a:rPr>
              <a:t>Cl</a:t>
            </a:r>
            <a:r>
              <a:rPr sz="2400" spc="-7" baseline="-20833" dirty="0">
                <a:solidFill>
                  <a:srgbClr val="FF0000"/>
                </a:solidFill>
                <a:latin typeface="Times New Roman"/>
                <a:cs typeface="Times New Roman"/>
              </a:rPr>
              <a:t>2 </a:t>
            </a:r>
            <a:r>
              <a:rPr sz="2400" dirty="0">
                <a:latin typeface="Times New Roman"/>
                <a:cs typeface="Times New Roman"/>
              </a:rPr>
              <a:t>+ 4 </a:t>
            </a:r>
            <a:r>
              <a:rPr sz="2400" spc="-10" dirty="0">
                <a:latin typeface="Times New Roman"/>
                <a:cs typeface="Times New Roman"/>
              </a:rPr>
              <a:t>NH</a:t>
            </a:r>
            <a:r>
              <a:rPr sz="2400" spc="-15" baseline="-20833" dirty="0">
                <a:latin typeface="Times New Roman"/>
                <a:cs typeface="Times New Roman"/>
              </a:rPr>
              <a:t>3 </a:t>
            </a:r>
            <a:r>
              <a:rPr sz="2400" dirty="0">
                <a:latin typeface="Times New Roman"/>
                <a:cs typeface="Times New Roman"/>
              </a:rPr>
              <a:t>→ </a:t>
            </a:r>
            <a:r>
              <a:rPr sz="2400" spc="-5" dirty="0">
                <a:latin typeface="Times New Roman"/>
                <a:cs typeface="Times New Roman"/>
              </a:rPr>
              <a:t>Si</a:t>
            </a:r>
            <a:r>
              <a:rPr sz="2400" spc="-7" baseline="-20833" dirty="0">
                <a:latin typeface="Times New Roman"/>
                <a:cs typeface="Times New Roman"/>
              </a:rPr>
              <a:t>3</a:t>
            </a:r>
            <a:r>
              <a:rPr sz="2400" spc="-5" dirty="0">
                <a:latin typeface="Times New Roman"/>
                <a:cs typeface="Times New Roman"/>
              </a:rPr>
              <a:t>N</a:t>
            </a:r>
            <a:r>
              <a:rPr sz="2400" spc="-7" baseline="-20833" dirty="0">
                <a:latin typeface="Times New Roman"/>
                <a:cs typeface="Times New Roman"/>
              </a:rPr>
              <a:t>4 </a:t>
            </a:r>
            <a:r>
              <a:rPr sz="2400" dirty="0">
                <a:latin typeface="Times New Roman"/>
                <a:cs typeface="Times New Roman"/>
              </a:rPr>
              <a:t>+ </a:t>
            </a:r>
            <a:r>
              <a:rPr sz="2400" spc="-5" dirty="0">
                <a:latin typeface="Times New Roman"/>
                <a:cs typeface="Times New Roman"/>
              </a:rPr>
              <a:t>6HCl </a:t>
            </a:r>
            <a:r>
              <a:rPr sz="2400" dirty="0">
                <a:latin typeface="Times New Roman"/>
                <a:cs typeface="Times New Roman"/>
              </a:rPr>
              <a:t>+</a:t>
            </a:r>
            <a:r>
              <a:rPr sz="2400" spc="-24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6H</a:t>
            </a:r>
            <a:r>
              <a:rPr sz="2400" spc="-7" baseline="-20833" dirty="0">
                <a:latin typeface="Times New Roman"/>
                <a:cs typeface="Times New Roman"/>
              </a:rPr>
              <a:t>2</a:t>
            </a:r>
            <a:endParaRPr sz="2400" baseline="-20833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500" dirty="0">
              <a:latin typeface="Times New Roman"/>
              <a:cs typeface="Times New Roman"/>
            </a:endParaRPr>
          </a:p>
          <a:p>
            <a:pPr marL="114935">
              <a:lnSpc>
                <a:spcPct val="100000"/>
              </a:lnSpc>
            </a:pPr>
            <a:r>
              <a:rPr sz="2400" dirty="0">
                <a:latin typeface="Times New Roman"/>
                <a:cs typeface="Times New Roman"/>
              </a:rPr>
              <a:t>Polysilicon(Poly-Si):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SiH4(g) </a:t>
            </a:r>
            <a:r>
              <a:rPr sz="2400" dirty="0">
                <a:latin typeface="Times New Roman"/>
                <a:cs typeface="Times New Roman"/>
              </a:rPr>
              <a:t>→ </a:t>
            </a:r>
            <a:r>
              <a:rPr sz="2400" spc="-5" dirty="0">
                <a:latin typeface="Times New Roman"/>
                <a:cs typeface="Times New Roman"/>
              </a:rPr>
              <a:t>Si(s) </a:t>
            </a:r>
            <a:r>
              <a:rPr sz="2400" dirty="0">
                <a:latin typeface="Times New Roman"/>
                <a:cs typeface="Times New Roman"/>
              </a:rPr>
              <a:t>+ 2</a:t>
            </a:r>
            <a:r>
              <a:rPr sz="2400" spc="-5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H2(g)</a:t>
            </a:r>
          </a:p>
        </p:txBody>
      </p:sp>
      <p:sp>
        <p:nvSpPr>
          <p:cNvPr id="5" name="object 5"/>
          <p:cNvSpPr/>
          <p:nvPr/>
        </p:nvSpPr>
        <p:spPr>
          <a:xfrm>
            <a:off x="7908721" y="1848194"/>
            <a:ext cx="3000221" cy="285790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276588" y="2702051"/>
            <a:ext cx="255270" cy="0"/>
          </a:xfrm>
          <a:custGeom>
            <a:avLst/>
            <a:gdLst/>
            <a:ahLst/>
            <a:cxnLst/>
            <a:rect l="l" t="t" r="r" b="b"/>
            <a:pathLst>
              <a:path w="255270">
                <a:moveTo>
                  <a:pt x="0" y="0"/>
                </a:moveTo>
                <a:lnTo>
                  <a:pt x="254888" y="0"/>
                </a:lnTo>
              </a:path>
            </a:pathLst>
          </a:custGeom>
          <a:ln w="12700">
            <a:solidFill>
              <a:srgbClr val="FF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281159" y="3701796"/>
            <a:ext cx="255270" cy="0"/>
          </a:xfrm>
          <a:custGeom>
            <a:avLst/>
            <a:gdLst/>
            <a:ahLst/>
            <a:cxnLst/>
            <a:rect l="l" t="t" r="r" b="b"/>
            <a:pathLst>
              <a:path w="255270">
                <a:moveTo>
                  <a:pt x="0" y="0"/>
                </a:moveTo>
                <a:lnTo>
                  <a:pt x="254889" y="0"/>
                </a:lnTo>
              </a:path>
            </a:pathLst>
          </a:custGeom>
          <a:ln w="12700">
            <a:solidFill>
              <a:srgbClr val="FF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9959340" y="3066288"/>
            <a:ext cx="0" cy="277495"/>
          </a:xfrm>
          <a:custGeom>
            <a:avLst/>
            <a:gdLst/>
            <a:ahLst/>
            <a:cxnLst/>
            <a:rect l="l" t="t" r="r" b="b"/>
            <a:pathLst>
              <a:path h="277495">
                <a:moveTo>
                  <a:pt x="0" y="0"/>
                </a:moveTo>
                <a:lnTo>
                  <a:pt x="0" y="277367"/>
                </a:lnTo>
              </a:path>
            </a:pathLst>
          </a:custGeom>
          <a:ln w="12700">
            <a:solidFill>
              <a:srgbClr val="FF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857488" y="3066288"/>
            <a:ext cx="0" cy="277495"/>
          </a:xfrm>
          <a:custGeom>
            <a:avLst/>
            <a:gdLst/>
            <a:ahLst/>
            <a:cxnLst/>
            <a:rect l="l" t="t" r="r" b="b"/>
            <a:pathLst>
              <a:path h="277495">
                <a:moveTo>
                  <a:pt x="0" y="0"/>
                </a:moveTo>
                <a:lnTo>
                  <a:pt x="0" y="277367"/>
                </a:lnTo>
              </a:path>
            </a:pathLst>
          </a:custGeom>
          <a:ln w="12700">
            <a:solidFill>
              <a:srgbClr val="FF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116949" y="3649793"/>
            <a:ext cx="4826792" cy="252864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17449" y="176488"/>
            <a:ext cx="1263015" cy="4114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60" dirty="0"/>
              <a:t>Furnace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7FE37FB7-0C66-4C2D-A16B-7A1783C4F8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1800" y="0"/>
            <a:ext cx="1600201" cy="9144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569235" y="4044236"/>
            <a:ext cx="3936425" cy="263492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483854" y="1448954"/>
            <a:ext cx="3932812" cy="234655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00278" y="3609797"/>
            <a:ext cx="6655434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75" dirty="0">
                <a:latin typeface="Times New Roman"/>
                <a:cs typeface="Times New Roman"/>
              </a:rPr>
              <a:t>Wet </a:t>
            </a:r>
            <a:r>
              <a:rPr sz="2400" dirty="0">
                <a:latin typeface="Times New Roman"/>
                <a:cs typeface="Times New Roman"/>
              </a:rPr>
              <a:t>Ox: H2 + O2 → </a:t>
            </a:r>
            <a:r>
              <a:rPr sz="2400" spc="-5" dirty="0">
                <a:latin typeface="Times New Roman"/>
                <a:cs typeface="Times New Roman"/>
              </a:rPr>
              <a:t>H2O; Si </a:t>
            </a:r>
            <a:r>
              <a:rPr sz="2400" dirty="0">
                <a:latin typeface="Times New Roman"/>
                <a:cs typeface="Times New Roman"/>
              </a:rPr>
              <a:t>+ </a:t>
            </a:r>
            <a:r>
              <a:rPr sz="2400" spc="-5" dirty="0">
                <a:latin typeface="Times New Roman"/>
                <a:cs typeface="Times New Roman"/>
              </a:rPr>
              <a:t>2H2O </a:t>
            </a:r>
            <a:r>
              <a:rPr sz="2400" dirty="0">
                <a:latin typeface="Times New Roman"/>
                <a:cs typeface="Times New Roman"/>
              </a:rPr>
              <a:t>→ </a:t>
            </a:r>
            <a:r>
              <a:rPr sz="2400" spc="-5" dirty="0">
                <a:latin typeface="Times New Roman"/>
                <a:cs typeface="Times New Roman"/>
              </a:rPr>
              <a:t>SiO2 </a:t>
            </a:r>
            <a:r>
              <a:rPr sz="2400" dirty="0">
                <a:latin typeface="Times New Roman"/>
                <a:cs typeface="Times New Roman"/>
              </a:rPr>
              <a:t>+</a:t>
            </a:r>
            <a:r>
              <a:rPr sz="2400" spc="7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2H2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10463" y="784352"/>
            <a:ext cx="3951604" cy="10223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r>
              <a:rPr sz="2400" b="0" dirty="0">
                <a:latin typeface="Microsoft JhengHei Light"/>
                <a:cs typeface="Microsoft JhengHei Light"/>
              </a:rPr>
              <a:t>Furnace – </a:t>
            </a:r>
            <a:r>
              <a:rPr sz="2400" b="0" spc="-5" dirty="0">
                <a:latin typeface="Microsoft JhengHei Light"/>
                <a:cs typeface="Microsoft JhengHei Light"/>
              </a:rPr>
              <a:t>Oxidation</a:t>
            </a:r>
            <a:r>
              <a:rPr sz="2400" b="0" spc="-15" dirty="0">
                <a:latin typeface="Microsoft JhengHei Light"/>
                <a:cs typeface="Microsoft JhengHei Light"/>
              </a:rPr>
              <a:t> Process</a:t>
            </a:r>
            <a:endParaRPr sz="2400" dirty="0">
              <a:latin typeface="Microsoft JhengHei Light"/>
              <a:cs typeface="Microsoft JhengHei Light"/>
            </a:endParaRPr>
          </a:p>
          <a:p>
            <a:pPr marL="102235">
              <a:lnSpc>
                <a:spcPct val="100000"/>
              </a:lnSpc>
              <a:spcBef>
                <a:spcPts val="2085"/>
              </a:spcBef>
            </a:pPr>
            <a:r>
              <a:rPr sz="2400" spc="-5" dirty="0">
                <a:latin typeface="Times New Roman"/>
                <a:cs typeface="Times New Roman"/>
              </a:rPr>
              <a:t>Dry Ox: Si </a:t>
            </a:r>
            <a:r>
              <a:rPr sz="2400" dirty="0">
                <a:latin typeface="Times New Roman"/>
                <a:cs typeface="Times New Roman"/>
              </a:rPr>
              <a:t>+ </a:t>
            </a:r>
            <a:r>
              <a:rPr sz="2400" spc="-5" dirty="0">
                <a:latin typeface="Times New Roman"/>
                <a:cs typeface="Times New Roman"/>
              </a:rPr>
              <a:t>O</a:t>
            </a:r>
            <a:r>
              <a:rPr sz="2400" spc="-7" baseline="-20833" dirty="0">
                <a:latin typeface="Times New Roman"/>
                <a:cs typeface="Times New Roman"/>
              </a:rPr>
              <a:t>2 </a:t>
            </a:r>
            <a:r>
              <a:rPr sz="2400" dirty="0">
                <a:latin typeface="Times New Roman"/>
                <a:cs typeface="Times New Roman"/>
              </a:rPr>
              <a:t>→</a:t>
            </a:r>
            <a:r>
              <a:rPr sz="2400" spc="-18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SiO</a:t>
            </a:r>
            <a:r>
              <a:rPr sz="2400" spc="-7" baseline="-20833" dirty="0">
                <a:latin typeface="Times New Roman"/>
                <a:cs typeface="Times New Roman"/>
              </a:rPr>
              <a:t>2</a:t>
            </a:r>
            <a:endParaRPr sz="2400" baseline="-20833" dirty="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72795" y="774191"/>
            <a:ext cx="149352" cy="4312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75843" y="1205483"/>
            <a:ext cx="9683750" cy="0"/>
          </a:xfrm>
          <a:custGeom>
            <a:avLst/>
            <a:gdLst/>
            <a:ahLst/>
            <a:cxnLst/>
            <a:rect l="l" t="t" r="r" b="b"/>
            <a:pathLst>
              <a:path w="9683750">
                <a:moveTo>
                  <a:pt x="0" y="0"/>
                </a:moveTo>
                <a:lnTo>
                  <a:pt x="9683496" y="0"/>
                </a:lnTo>
              </a:path>
            </a:pathLst>
          </a:custGeom>
          <a:ln w="12700">
            <a:solidFill>
              <a:srgbClr val="43D1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320540" y="1504188"/>
            <a:ext cx="2684930" cy="189042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690116" y="4189491"/>
            <a:ext cx="4330344" cy="235815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117449" y="176488"/>
            <a:ext cx="1263015" cy="4114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60" dirty="0"/>
              <a:t>Furnace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67CEED8A-CA93-4460-B4AE-7D6A78EEB17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1800" y="0"/>
            <a:ext cx="1600201" cy="9144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18292" y="2345447"/>
            <a:ext cx="6318546" cy="370888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23163" y="784352"/>
            <a:ext cx="28695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0" dirty="0">
                <a:latin typeface="Microsoft JhengHei Light"/>
                <a:cs typeface="Microsoft JhengHei Light"/>
              </a:rPr>
              <a:t>Furnace – N2</a:t>
            </a:r>
            <a:r>
              <a:rPr sz="2400" b="0" spc="-105" dirty="0">
                <a:latin typeface="Microsoft JhengHei Light"/>
                <a:cs typeface="Microsoft JhengHei Light"/>
              </a:rPr>
              <a:t> </a:t>
            </a:r>
            <a:r>
              <a:rPr sz="2400" b="0" spc="-5" dirty="0">
                <a:latin typeface="Microsoft JhengHei Light"/>
                <a:cs typeface="Microsoft JhengHei Light"/>
              </a:rPr>
              <a:t>anneal</a:t>
            </a:r>
            <a:endParaRPr sz="2400">
              <a:latin typeface="Microsoft JhengHei Light"/>
              <a:cs typeface="Microsoft JhengHei Light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72795" y="774191"/>
            <a:ext cx="149352" cy="4312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75843" y="1205483"/>
            <a:ext cx="9683750" cy="0"/>
          </a:xfrm>
          <a:custGeom>
            <a:avLst/>
            <a:gdLst/>
            <a:ahLst/>
            <a:cxnLst/>
            <a:rect l="l" t="t" r="r" b="b"/>
            <a:pathLst>
              <a:path w="9683750">
                <a:moveTo>
                  <a:pt x="0" y="0"/>
                </a:moveTo>
                <a:lnTo>
                  <a:pt x="9683496" y="0"/>
                </a:lnTo>
              </a:path>
            </a:pathLst>
          </a:custGeom>
          <a:ln w="12700">
            <a:solidFill>
              <a:srgbClr val="43D1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616707" y="2225039"/>
            <a:ext cx="6675120" cy="39319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636520" y="2225039"/>
            <a:ext cx="6573011" cy="390144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636520" y="2244851"/>
            <a:ext cx="6583680" cy="386181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" name="object 9"/>
          <p:cNvSpPr txBox="1"/>
          <p:nvPr/>
        </p:nvSpPr>
        <p:spPr>
          <a:xfrm>
            <a:off x="117449" y="176488"/>
            <a:ext cx="1263015" cy="4114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500" b="1" i="1" u="sng" spc="-60" dirty="0">
                <a:uFill>
                  <a:solidFill>
                    <a:srgbClr val="000000"/>
                  </a:solidFill>
                </a:uFill>
                <a:latin typeface="华文中宋"/>
                <a:cs typeface="华文中宋"/>
              </a:rPr>
              <a:t>Furnace</a:t>
            </a:r>
            <a:endParaRPr sz="2500">
              <a:latin typeface="华文中宋"/>
              <a:cs typeface="华文中宋"/>
            </a:endParaRPr>
          </a:p>
        </p:txBody>
      </p:sp>
      <p:sp>
        <p:nvSpPr>
          <p:cNvPr id="10" name="object 39">
            <a:extLst>
              <a:ext uri="{FF2B5EF4-FFF2-40B4-BE49-F238E27FC236}">
                <a16:creationId xmlns:a16="http://schemas.microsoft.com/office/drawing/2014/main" id="{CE0752E8-72E8-40BA-8647-0357802E7F1A}"/>
              </a:ext>
            </a:extLst>
          </p:cNvPr>
          <p:cNvSpPr txBox="1"/>
          <p:nvPr/>
        </p:nvSpPr>
        <p:spPr>
          <a:xfrm>
            <a:off x="544069" y="3276600"/>
            <a:ext cx="2020824" cy="222996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1590">
              <a:lnSpc>
                <a:spcPct val="101400"/>
              </a:lnSpc>
              <a:spcBef>
                <a:spcPts val="100"/>
              </a:spcBef>
            </a:pPr>
            <a:r>
              <a:rPr lang="zh-CN" altLang="en-US" sz="2100" spc="-125" dirty="0">
                <a:latin typeface="Times New Roman"/>
                <a:cs typeface="Times New Roman"/>
              </a:rPr>
              <a:t>修复晶格</a:t>
            </a:r>
            <a:endParaRPr lang="en-US" altLang="zh-CN" sz="2100" spc="-125" dirty="0">
              <a:latin typeface="Times New Roman"/>
              <a:cs typeface="Times New Roman"/>
            </a:endParaRPr>
          </a:p>
          <a:p>
            <a:pPr marL="12700" marR="21590">
              <a:lnSpc>
                <a:spcPct val="101400"/>
              </a:lnSpc>
              <a:spcBef>
                <a:spcPts val="100"/>
              </a:spcBef>
            </a:pPr>
            <a:endParaRPr sz="225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lang="zh-CN" altLang="en-US" sz="2100" spc="-65" dirty="0">
                <a:latin typeface="Times New Roman"/>
                <a:cs typeface="Times New Roman"/>
              </a:rPr>
              <a:t>提高均匀性</a:t>
            </a:r>
            <a:endParaRPr sz="1950" dirty="0">
              <a:latin typeface="Times New Roman"/>
              <a:cs typeface="Times New Roman"/>
            </a:endParaRPr>
          </a:p>
          <a:p>
            <a:pPr marL="12700" marR="325120">
              <a:lnSpc>
                <a:spcPct val="246800"/>
              </a:lnSpc>
            </a:pPr>
            <a:r>
              <a:rPr lang="zh-CN" altLang="en-US" sz="2300" dirty="0">
                <a:latin typeface="Times New Roman"/>
                <a:cs typeface="Times New Roman"/>
              </a:rPr>
              <a:t>提高致密性</a:t>
            </a:r>
            <a:endParaRPr sz="23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150" dirty="0">
              <a:latin typeface="Times New Roman"/>
              <a:cs typeface="Times New Roman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D41E4D7E-DD35-4FE6-90B2-CA2441FF950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1800" y="0"/>
            <a:ext cx="1600201" cy="9144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23163" y="784352"/>
            <a:ext cx="29044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0" dirty="0">
                <a:latin typeface="Microsoft JhengHei Light"/>
                <a:cs typeface="Microsoft JhengHei Light"/>
              </a:rPr>
              <a:t>Furnace – </a:t>
            </a:r>
            <a:r>
              <a:rPr sz="2400" b="0" spc="-5" dirty="0">
                <a:latin typeface="Microsoft JhengHei Light"/>
                <a:cs typeface="Microsoft JhengHei Light"/>
              </a:rPr>
              <a:t>H2</a:t>
            </a:r>
            <a:r>
              <a:rPr sz="2400" b="0" spc="-90" dirty="0">
                <a:latin typeface="Microsoft JhengHei Light"/>
                <a:cs typeface="Microsoft JhengHei Light"/>
              </a:rPr>
              <a:t> </a:t>
            </a:r>
            <a:r>
              <a:rPr sz="2400" b="0" spc="-5" dirty="0">
                <a:latin typeface="Microsoft JhengHei Light"/>
                <a:cs typeface="Microsoft JhengHei Light"/>
              </a:rPr>
              <a:t>Anneal</a:t>
            </a:r>
            <a:endParaRPr sz="2400">
              <a:latin typeface="Microsoft JhengHei Light"/>
              <a:cs typeface="Microsoft JhengHei Light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72795" y="774191"/>
            <a:ext cx="149352" cy="4312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75843" y="1205483"/>
            <a:ext cx="9683750" cy="0"/>
          </a:xfrm>
          <a:custGeom>
            <a:avLst/>
            <a:gdLst/>
            <a:ahLst/>
            <a:cxnLst/>
            <a:rect l="l" t="t" r="r" b="b"/>
            <a:pathLst>
              <a:path w="9683750">
                <a:moveTo>
                  <a:pt x="0" y="0"/>
                </a:moveTo>
                <a:lnTo>
                  <a:pt x="9683496" y="0"/>
                </a:lnTo>
              </a:path>
            </a:pathLst>
          </a:custGeom>
          <a:ln w="12700">
            <a:solidFill>
              <a:srgbClr val="43D1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625779" y="4485618"/>
            <a:ext cx="2008653" cy="137583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303776" y="3939540"/>
            <a:ext cx="329184" cy="3063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303776" y="3939540"/>
            <a:ext cx="329565" cy="306705"/>
          </a:xfrm>
          <a:custGeom>
            <a:avLst/>
            <a:gdLst/>
            <a:ahLst/>
            <a:cxnLst/>
            <a:rect l="l" t="t" r="r" b="b"/>
            <a:pathLst>
              <a:path w="329564" h="306704">
                <a:moveTo>
                  <a:pt x="0" y="153162"/>
                </a:moveTo>
                <a:lnTo>
                  <a:pt x="8388" y="104753"/>
                </a:lnTo>
                <a:lnTo>
                  <a:pt x="31747" y="62709"/>
                </a:lnTo>
                <a:lnTo>
                  <a:pt x="67372" y="29553"/>
                </a:lnTo>
                <a:lnTo>
                  <a:pt x="112556" y="7808"/>
                </a:lnTo>
                <a:lnTo>
                  <a:pt x="164591" y="0"/>
                </a:lnTo>
                <a:lnTo>
                  <a:pt x="216627" y="7808"/>
                </a:lnTo>
                <a:lnTo>
                  <a:pt x="261811" y="29553"/>
                </a:lnTo>
                <a:lnTo>
                  <a:pt x="297436" y="62709"/>
                </a:lnTo>
                <a:lnTo>
                  <a:pt x="320795" y="104753"/>
                </a:lnTo>
                <a:lnTo>
                  <a:pt x="329184" y="153162"/>
                </a:lnTo>
                <a:lnTo>
                  <a:pt x="320795" y="201570"/>
                </a:lnTo>
                <a:lnTo>
                  <a:pt x="297436" y="243614"/>
                </a:lnTo>
                <a:lnTo>
                  <a:pt x="261811" y="276770"/>
                </a:lnTo>
                <a:lnTo>
                  <a:pt x="216627" y="298515"/>
                </a:lnTo>
                <a:lnTo>
                  <a:pt x="164591" y="306324"/>
                </a:lnTo>
                <a:lnTo>
                  <a:pt x="112556" y="298515"/>
                </a:lnTo>
                <a:lnTo>
                  <a:pt x="67372" y="276770"/>
                </a:lnTo>
                <a:lnTo>
                  <a:pt x="31747" y="243614"/>
                </a:lnTo>
                <a:lnTo>
                  <a:pt x="8388" y="201570"/>
                </a:lnTo>
                <a:lnTo>
                  <a:pt x="0" y="153162"/>
                </a:lnTo>
                <a:close/>
              </a:path>
            </a:pathLst>
          </a:custGeom>
          <a:ln w="6350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360926" y="3878326"/>
            <a:ext cx="2159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H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315851" y="4298441"/>
            <a:ext cx="371475" cy="742950"/>
          </a:xfrm>
          <a:custGeom>
            <a:avLst/>
            <a:gdLst/>
            <a:ahLst/>
            <a:cxnLst/>
            <a:rect l="l" t="t" r="r" b="b"/>
            <a:pathLst>
              <a:path w="371475" h="742950">
                <a:moveTo>
                  <a:pt x="245734" y="607186"/>
                </a:moveTo>
                <a:lnTo>
                  <a:pt x="287898" y="742695"/>
                </a:lnTo>
                <a:lnTo>
                  <a:pt x="368693" y="631062"/>
                </a:lnTo>
                <a:lnTo>
                  <a:pt x="312663" y="631062"/>
                </a:lnTo>
                <a:lnTo>
                  <a:pt x="300090" y="628903"/>
                </a:lnTo>
                <a:lnTo>
                  <a:pt x="302217" y="616457"/>
                </a:lnTo>
                <a:lnTo>
                  <a:pt x="245734" y="607186"/>
                </a:lnTo>
                <a:close/>
              </a:path>
              <a:path w="371475" h="742950">
                <a:moveTo>
                  <a:pt x="302217" y="616457"/>
                </a:moveTo>
                <a:lnTo>
                  <a:pt x="300090" y="628903"/>
                </a:lnTo>
                <a:lnTo>
                  <a:pt x="312663" y="631062"/>
                </a:lnTo>
                <a:lnTo>
                  <a:pt x="314806" y="618524"/>
                </a:lnTo>
                <a:lnTo>
                  <a:pt x="302217" y="616457"/>
                </a:lnTo>
                <a:close/>
              </a:path>
              <a:path w="371475" h="742950">
                <a:moveTo>
                  <a:pt x="314806" y="618524"/>
                </a:moveTo>
                <a:lnTo>
                  <a:pt x="312663" y="631062"/>
                </a:lnTo>
                <a:lnTo>
                  <a:pt x="368693" y="631062"/>
                </a:lnTo>
                <a:lnTo>
                  <a:pt x="371083" y="627760"/>
                </a:lnTo>
                <a:lnTo>
                  <a:pt x="314806" y="618524"/>
                </a:lnTo>
                <a:close/>
              </a:path>
              <a:path w="371475" h="742950">
                <a:moveTo>
                  <a:pt x="325136" y="559815"/>
                </a:moveTo>
                <a:lnTo>
                  <a:pt x="312409" y="559815"/>
                </a:lnTo>
                <a:lnTo>
                  <a:pt x="307837" y="586993"/>
                </a:lnTo>
                <a:lnTo>
                  <a:pt x="302630" y="614044"/>
                </a:lnTo>
                <a:lnTo>
                  <a:pt x="302217" y="616457"/>
                </a:lnTo>
                <a:lnTo>
                  <a:pt x="314806" y="618524"/>
                </a:lnTo>
                <a:lnTo>
                  <a:pt x="315159" y="616457"/>
                </a:lnTo>
                <a:lnTo>
                  <a:pt x="315226" y="616203"/>
                </a:lnTo>
                <a:lnTo>
                  <a:pt x="320283" y="589152"/>
                </a:lnTo>
                <a:lnTo>
                  <a:pt x="324855" y="561847"/>
                </a:lnTo>
                <a:lnTo>
                  <a:pt x="325136" y="559815"/>
                </a:lnTo>
                <a:close/>
              </a:path>
              <a:path w="371475" h="742950">
                <a:moveTo>
                  <a:pt x="315226" y="616203"/>
                </a:moveTo>
                <a:lnTo>
                  <a:pt x="315203" y="616330"/>
                </a:lnTo>
                <a:lnTo>
                  <a:pt x="315226" y="616203"/>
                </a:lnTo>
                <a:close/>
              </a:path>
              <a:path w="371475" h="742950">
                <a:moveTo>
                  <a:pt x="307837" y="586866"/>
                </a:moveTo>
                <a:lnTo>
                  <a:pt x="307812" y="586993"/>
                </a:lnTo>
                <a:lnTo>
                  <a:pt x="307837" y="586866"/>
                </a:lnTo>
                <a:close/>
              </a:path>
              <a:path w="371475" h="742950">
                <a:moveTo>
                  <a:pt x="328816" y="532764"/>
                </a:moveTo>
                <a:lnTo>
                  <a:pt x="316092" y="532764"/>
                </a:lnTo>
                <a:lnTo>
                  <a:pt x="312282" y="559942"/>
                </a:lnTo>
                <a:lnTo>
                  <a:pt x="312409" y="559815"/>
                </a:lnTo>
                <a:lnTo>
                  <a:pt x="325136" y="559815"/>
                </a:lnTo>
                <a:lnTo>
                  <a:pt x="328665" y="534288"/>
                </a:lnTo>
                <a:lnTo>
                  <a:pt x="328816" y="532764"/>
                </a:lnTo>
                <a:close/>
              </a:path>
              <a:path w="371475" h="742950">
                <a:moveTo>
                  <a:pt x="332594" y="480948"/>
                </a:moveTo>
                <a:lnTo>
                  <a:pt x="319902" y="480948"/>
                </a:lnTo>
                <a:lnTo>
                  <a:pt x="319902" y="481456"/>
                </a:lnTo>
                <a:lnTo>
                  <a:pt x="318632" y="506602"/>
                </a:lnTo>
                <a:lnTo>
                  <a:pt x="318530" y="507364"/>
                </a:lnTo>
                <a:lnTo>
                  <a:pt x="315965" y="533018"/>
                </a:lnTo>
                <a:lnTo>
                  <a:pt x="316092" y="532764"/>
                </a:lnTo>
                <a:lnTo>
                  <a:pt x="328816" y="532764"/>
                </a:lnTo>
                <a:lnTo>
                  <a:pt x="331332" y="507364"/>
                </a:lnTo>
                <a:lnTo>
                  <a:pt x="332602" y="481456"/>
                </a:lnTo>
                <a:lnTo>
                  <a:pt x="332594" y="480948"/>
                </a:lnTo>
                <a:close/>
              </a:path>
              <a:path w="371475" h="742950">
                <a:moveTo>
                  <a:pt x="318632" y="506348"/>
                </a:moveTo>
                <a:lnTo>
                  <a:pt x="318606" y="506602"/>
                </a:lnTo>
                <a:lnTo>
                  <a:pt x="318632" y="506348"/>
                </a:lnTo>
                <a:close/>
              </a:path>
              <a:path w="371475" h="742950">
                <a:moveTo>
                  <a:pt x="319896" y="481071"/>
                </a:moveTo>
                <a:lnTo>
                  <a:pt x="319877" y="481456"/>
                </a:lnTo>
                <a:lnTo>
                  <a:pt x="319896" y="481071"/>
                </a:lnTo>
                <a:close/>
              </a:path>
              <a:path w="371475" h="742950">
                <a:moveTo>
                  <a:pt x="332227" y="457199"/>
                </a:moveTo>
                <a:lnTo>
                  <a:pt x="319521" y="457199"/>
                </a:lnTo>
                <a:lnTo>
                  <a:pt x="319896" y="481071"/>
                </a:lnTo>
                <a:lnTo>
                  <a:pt x="332594" y="480948"/>
                </a:lnTo>
                <a:lnTo>
                  <a:pt x="332227" y="457199"/>
                </a:lnTo>
                <a:close/>
              </a:path>
              <a:path w="371475" h="742950">
                <a:moveTo>
                  <a:pt x="331303" y="446150"/>
                </a:moveTo>
                <a:lnTo>
                  <a:pt x="318632" y="446150"/>
                </a:lnTo>
                <a:lnTo>
                  <a:pt x="319521" y="457580"/>
                </a:lnTo>
                <a:lnTo>
                  <a:pt x="319521" y="457199"/>
                </a:lnTo>
                <a:lnTo>
                  <a:pt x="332227" y="457199"/>
                </a:lnTo>
                <a:lnTo>
                  <a:pt x="332221" y="456818"/>
                </a:lnTo>
                <a:lnTo>
                  <a:pt x="331303" y="446150"/>
                </a:lnTo>
                <a:close/>
              </a:path>
              <a:path w="371475" h="742950">
                <a:moveTo>
                  <a:pt x="330027" y="435482"/>
                </a:moveTo>
                <a:lnTo>
                  <a:pt x="317235" y="435482"/>
                </a:lnTo>
                <a:lnTo>
                  <a:pt x="318632" y="446531"/>
                </a:lnTo>
                <a:lnTo>
                  <a:pt x="318632" y="446150"/>
                </a:lnTo>
                <a:lnTo>
                  <a:pt x="331303" y="446150"/>
                </a:lnTo>
                <a:lnTo>
                  <a:pt x="331205" y="445007"/>
                </a:lnTo>
                <a:lnTo>
                  <a:pt x="330027" y="435482"/>
                </a:lnTo>
                <a:close/>
              </a:path>
              <a:path w="371475" h="742950">
                <a:moveTo>
                  <a:pt x="328260" y="425576"/>
                </a:moveTo>
                <a:lnTo>
                  <a:pt x="315330" y="425576"/>
                </a:lnTo>
                <a:lnTo>
                  <a:pt x="315457" y="426084"/>
                </a:lnTo>
                <a:lnTo>
                  <a:pt x="317235" y="435863"/>
                </a:lnTo>
                <a:lnTo>
                  <a:pt x="317235" y="435482"/>
                </a:lnTo>
                <a:lnTo>
                  <a:pt x="330027" y="435482"/>
                </a:lnTo>
                <a:lnTo>
                  <a:pt x="329808" y="433704"/>
                </a:lnTo>
                <a:lnTo>
                  <a:pt x="328260" y="425576"/>
                </a:lnTo>
                <a:close/>
              </a:path>
              <a:path w="371475" h="742950">
                <a:moveTo>
                  <a:pt x="315342" y="425643"/>
                </a:moveTo>
                <a:lnTo>
                  <a:pt x="315424" y="426084"/>
                </a:lnTo>
                <a:lnTo>
                  <a:pt x="315342" y="425643"/>
                </a:lnTo>
                <a:close/>
              </a:path>
              <a:path w="371475" h="742950">
                <a:moveTo>
                  <a:pt x="326009" y="416305"/>
                </a:moveTo>
                <a:lnTo>
                  <a:pt x="312917" y="416305"/>
                </a:lnTo>
                <a:lnTo>
                  <a:pt x="315342" y="425643"/>
                </a:lnTo>
                <a:lnTo>
                  <a:pt x="328260" y="425576"/>
                </a:lnTo>
                <a:lnTo>
                  <a:pt x="327776" y="423036"/>
                </a:lnTo>
                <a:lnTo>
                  <a:pt x="326009" y="416305"/>
                </a:lnTo>
                <a:close/>
              </a:path>
              <a:path w="371475" h="742950">
                <a:moveTo>
                  <a:pt x="320272" y="400049"/>
                </a:moveTo>
                <a:lnTo>
                  <a:pt x="306313" y="400049"/>
                </a:lnTo>
                <a:lnTo>
                  <a:pt x="306694" y="400684"/>
                </a:lnTo>
                <a:lnTo>
                  <a:pt x="310123" y="408304"/>
                </a:lnTo>
                <a:lnTo>
                  <a:pt x="313044" y="416813"/>
                </a:lnTo>
                <a:lnTo>
                  <a:pt x="312917" y="416305"/>
                </a:lnTo>
                <a:lnTo>
                  <a:pt x="326009" y="416305"/>
                </a:lnTo>
                <a:lnTo>
                  <a:pt x="325109" y="412876"/>
                </a:lnTo>
                <a:lnTo>
                  <a:pt x="321807" y="403351"/>
                </a:lnTo>
                <a:lnTo>
                  <a:pt x="320272" y="400049"/>
                </a:lnTo>
                <a:close/>
              </a:path>
              <a:path w="371475" h="742950">
                <a:moveTo>
                  <a:pt x="309869" y="407796"/>
                </a:moveTo>
                <a:lnTo>
                  <a:pt x="310048" y="408304"/>
                </a:lnTo>
                <a:lnTo>
                  <a:pt x="309869" y="407796"/>
                </a:lnTo>
                <a:close/>
              </a:path>
              <a:path w="371475" h="742950">
                <a:moveTo>
                  <a:pt x="306344" y="400118"/>
                </a:moveTo>
                <a:lnTo>
                  <a:pt x="306606" y="400684"/>
                </a:lnTo>
                <a:lnTo>
                  <a:pt x="306344" y="400118"/>
                </a:lnTo>
                <a:close/>
              </a:path>
              <a:path w="371475" h="742950">
                <a:moveTo>
                  <a:pt x="316854" y="393064"/>
                </a:moveTo>
                <a:lnTo>
                  <a:pt x="301995" y="393064"/>
                </a:lnTo>
                <a:lnTo>
                  <a:pt x="306344" y="400118"/>
                </a:lnTo>
                <a:lnTo>
                  <a:pt x="320272" y="400049"/>
                </a:lnTo>
                <a:lnTo>
                  <a:pt x="317616" y="394334"/>
                </a:lnTo>
                <a:lnTo>
                  <a:pt x="316854" y="393064"/>
                </a:lnTo>
                <a:close/>
              </a:path>
              <a:path w="371475" h="742950">
                <a:moveTo>
                  <a:pt x="312968" y="386587"/>
                </a:moveTo>
                <a:lnTo>
                  <a:pt x="296788" y="386587"/>
                </a:lnTo>
                <a:lnTo>
                  <a:pt x="302376" y="393699"/>
                </a:lnTo>
                <a:lnTo>
                  <a:pt x="301995" y="393064"/>
                </a:lnTo>
                <a:lnTo>
                  <a:pt x="316854" y="393064"/>
                </a:lnTo>
                <a:lnTo>
                  <a:pt x="312968" y="386587"/>
                </a:lnTo>
                <a:close/>
              </a:path>
              <a:path w="371475" h="742950">
                <a:moveTo>
                  <a:pt x="307989" y="380237"/>
                </a:moveTo>
                <a:lnTo>
                  <a:pt x="290692" y="380237"/>
                </a:lnTo>
                <a:lnTo>
                  <a:pt x="297169" y="387095"/>
                </a:lnTo>
                <a:lnTo>
                  <a:pt x="296788" y="386587"/>
                </a:lnTo>
                <a:lnTo>
                  <a:pt x="312968" y="386587"/>
                </a:lnTo>
                <a:lnTo>
                  <a:pt x="312663" y="386079"/>
                </a:lnTo>
                <a:lnTo>
                  <a:pt x="307989" y="380237"/>
                </a:lnTo>
                <a:close/>
              </a:path>
              <a:path w="371475" h="742950">
                <a:moveTo>
                  <a:pt x="302768" y="374522"/>
                </a:moveTo>
                <a:lnTo>
                  <a:pt x="283707" y="374522"/>
                </a:lnTo>
                <a:lnTo>
                  <a:pt x="284215" y="374903"/>
                </a:lnTo>
                <a:lnTo>
                  <a:pt x="291073" y="380745"/>
                </a:lnTo>
                <a:lnTo>
                  <a:pt x="290692" y="380237"/>
                </a:lnTo>
                <a:lnTo>
                  <a:pt x="307989" y="380237"/>
                </a:lnTo>
                <a:lnTo>
                  <a:pt x="306567" y="378459"/>
                </a:lnTo>
                <a:lnTo>
                  <a:pt x="302768" y="374522"/>
                </a:lnTo>
                <a:close/>
              </a:path>
              <a:path w="371475" h="742950">
                <a:moveTo>
                  <a:pt x="283863" y="374655"/>
                </a:moveTo>
                <a:lnTo>
                  <a:pt x="284158" y="374903"/>
                </a:lnTo>
                <a:lnTo>
                  <a:pt x="283863" y="374655"/>
                </a:lnTo>
                <a:close/>
              </a:path>
              <a:path w="371475" h="742950">
                <a:moveTo>
                  <a:pt x="275960" y="369061"/>
                </a:moveTo>
                <a:lnTo>
                  <a:pt x="283863" y="374655"/>
                </a:lnTo>
                <a:lnTo>
                  <a:pt x="283707" y="374522"/>
                </a:lnTo>
                <a:lnTo>
                  <a:pt x="302768" y="374522"/>
                </a:lnTo>
                <a:lnTo>
                  <a:pt x="299582" y="371220"/>
                </a:lnTo>
                <a:lnTo>
                  <a:pt x="297159" y="369188"/>
                </a:lnTo>
                <a:lnTo>
                  <a:pt x="276341" y="369188"/>
                </a:lnTo>
                <a:lnTo>
                  <a:pt x="275960" y="369061"/>
                </a:lnTo>
                <a:close/>
              </a:path>
              <a:path w="371475" h="742950">
                <a:moveTo>
                  <a:pt x="290467" y="363727"/>
                </a:moveTo>
                <a:lnTo>
                  <a:pt x="267578" y="363727"/>
                </a:lnTo>
                <a:lnTo>
                  <a:pt x="276341" y="369188"/>
                </a:lnTo>
                <a:lnTo>
                  <a:pt x="297159" y="369188"/>
                </a:lnTo>
                <a:lnTo>
                  <a:pt x="291708" y="364616"/>
                </a:lnTo>
                <a:lnTo>
                  <a:pt x="290467" y="363727"/>
                </a:lnTo>
                <a:close/>
              </a:path>
              <a:path w="371475" h="742950">
                <a:moveTo>
                  <a:pt x="283731" y="358901"/>
                </a:moveTo>
                <a:lnTo>
                  <a:pt x="258434" y="358901"/>
                </a:lnTo>
                <a:lnTo>
                  <a:pt x="267959" y="363981"/>
                </a:lnTo>
                <a:lnTo>
                  <a:pt x="267578" y="363727"/>
                </a:lnTo>
                <a:lnTo>
                  <a:pt x="290467" y="363727"/>
                </a:lnTo>
                <a:lnTo>
                  <a:pt x="283731" y="358901"/>
                </a:lnTo>
                <a:close/>
              </a:path>
              <a:path w="371475" h="742950">
                <a:moveTo>
                  <a:pt x="276087" y="354075"/>
                </a:moveTo>
                <a:lnTo>
                  <a:pt x="248655" y="354075"/>
                </a:lnTo>
                <a:lnTo>
                  <a:pt x="258561" y="359028"/>
                </a:lnTo>
                <a:lnTo>
                  <a:pt x="283731" y="358901"/>
                </a:lnTo>
                <a:lnTo>
                  <a:pt x="283199" y="358520"/>
                </a:lnTo>
                <a:lnTo>
                  <a:pt x="276087" y="354075"/>
                </a:lnTo>
                <a:close/>
              </a:path>
              <a:path w="371475" h="742950">
                <a:moveTo>
                  <a:pt x="242062" y="337819"/>
                </a:moveTo>
                <a:lnTo>
                  <a:pt x="204840" y="337819"/>
                </a:lnTo>
                <a:lnTo>
                  <a:pt x="227827" y="345820"/>
                </a:lnTo>
                <a:lnTo>
                  <a:pt x="249036" y="354329"/>
                </a:lnTo>
                <a:lnTo>
                  <a:pt x="248655" y="354075"/>
                </a:lnTo>
                <a:lnTo>
                  <a:pt x="276087" y="354075"/>
                </a:lnTo>
                <a:lnTo>
                  <a:pt x="274055" y="352805"/>
                </a:lnTo>
                <a:lnTo>
                  <a:pt x="264276" y="347598"/>
                </a:lnTo>
                <a:lnTo>
                  <a:pt x="253989" y="342645"/>
                </a:lnTo>
                <a:lnTo>
                  <a:pt x="242062" y="337819"/>
                </a:lnTo>
                <a:close/>
              </a:path>
              <a:path w="371475" h="742950">
                <a:moveTo>
                  <a:pt x="227446" y="345693"/>
                </a:moveTo>
                <a:lnTo>
                  <a:pt x="227763" y="345820"/>
                </a:lnTo>
                <a:lnTo>
                  <a:pt x="227446" y="345693"/>
                </a:lnTo>
                <a:close/>
              </a:path>
              <a:path w="371475" h="742950">
                <a:moveTo>
                  <a:pt x="223533" y="330834"/>
                </a:moveTo>
                <a:lnTo>
                  <a:pt x="181218" y="330834"/>
                </a:lnTo>
                <a:lnTo>
                  <a:pt x="205094" y="337946"/>
                </a:lnTo>
                <a:lnTo>
                  <a:pt x="204840" y="337819"/>
                </a:lnTo>
                <a:lnTo>
                  <a:pt x="242062" y="337819"/>
                </a:lnTo>
                <a:lnTo>
                  <a:pt x="232018" y="333755"/>
                </a:lnTo>
                <a:lnTo>
                  <a:pt x="223533" y="330834"/>
                </a:lnTo>
                <a:close/>
              </a:path>
              <a:path w="371475" h="742950">
                <a:moveTo>
                  <a:pt x="203205" y="324103"/>
                </a:moveTo>
                <a:lnTo>
                  <a:pt x="156961" y="324103"/>
                </a:lnTo>
                <a:lnTo>
                  <a:pt x="181345" y="330961"/>
                </a:lnTo>
                <a:lnTo>
                  <a:pt x="181218" y="330834"/>
                </a:lnTo>
                <a:lnTo>
                  <a:pt x="223533" y="330834"/>
                </a:lnTo>
                <a:lnTo>
                  <a:pt x="208777" y="325754"/>
                </a:lnTo>
                <a:lnTo>
                  <a:pt x="203205" y="324103"/>
                </a:lnTo>
                <a:close/>
              </a:path>
              <a:path w="371475" h="742950">
                <a:moveTo>
                  <a:pt x="113908" y="0"/>
                </a:moveTo>
                <a:lnTo>
                  <a:pt x="88381" y="34416"/>
                </a:lnTo>
                <a:lnTo>
                  <a:pt x="63997" y="68579"/>
                </a:lnTo>
                <a:lnTo>
                  <a:pt x="41899" y="102361"/>
                </a:lnTo>
                <a:lnTo>
                  <a:pt x="15737" y="151383"/>
                </a:lnTo>
                <a:lnTo>
                  <a:pt x="1259" y="198246"/>
                </a:lnTo>
                <a:lnTo>
                  <a:pt x="0" y="213105"/>
                </a:lnTo>
                <a:lnTo>
                  <a:pt x="11" y="213867"/>
                </a:lnTo>
                <a:lnTo>
                  <a:pt x="8752" y="255777"/>
                </a:lnTo>
                <a:lnTo>
                  <a:pt x="38724" y="284479"/>
                </a:lnTo>
                <a:lnTo>
                  <a:pt x="86857" y="304418"/>
                </a:lnTo>
                <a:lnTo>
                  <a:pt x="157088" y="324230"/>
                </a:lnTo>
                <a:lnTo>
                  <a:pt x="156961" y="324103"/>
                </a:lnTo>
                <a:lnTo>
                  <a:pt x="203205" y="324103"/>
                </a:lnTo>
                <a:lnTo>
                  <a:pt x="184774" y="318642"/>
                </a:lnTo>
                <a:lnTo>
                  <a:pt x="160390" y="311911"/>
                </a:lnTo>
                <a:lnTo>
                  <a:pt x="136133" y="305561"/>
                </a:lnTo>
                <a:lnTo>
                  <a:pt x="112765" y="299084"/>
                </a:lnTo>
                <a:lnTo>
                  <a:pt x="112892" y="299084"/>
                </a:lnTo>
                <a:lnTo>
                  <a:pt x="91086" y="292480"/>
                </a:lnTo>
                <a:lnTo>
                  <a:pt x="90921" y="292480"/>
                </a:lnTo>
                <a:lnTo>
                  <a:pt x="70347" y="285241"/>
                </a:lnTo>
                <a:lnTo>
                  <a:pt x="70601" y="285241"/>
                </a:lnTo>
                <a:lnTo>
                  <a:pt x="61516" y="281558"/>
                </a:lnTo>
                <a:lnTo>
                  <a:pt x="52705" y="277494"/>
                </a:lnTo>
                <a:lnTo>
                  <a:pt x="44947" y="273430"/>
                </a:lnTo>
                <a:lnTo>
                  <a:pt x="45123" y="273430"/>
                </a:lnTo>
                <a:lnTo>
                  <a:pt x="38576" y="269366"/>
                </a:lnTo>
                <a:lnTo>
                  <a:pt x="38343" y="269366"/>
                </a:lnTo>
                <a:lnTo>
                  <a:pt x="32530" y="264921"/>
                </a:lnTo>
                <a:lnTo>
                  <a:pt x="31866" y="264413"/>
                </a:lnTo>
                <a:lnTo>
                  <a:pt x="27458" y="260222"/>
                </a:lnTo>
                <a:lnTo>
                  <a:pt x="26913" y="259714"/>
                </a:lnTo>
                <a:lnTo>
                  <a:pt x="23472" y="255396"/>
                </a:lnTo>
                <a:lnTo>
                  <a:pt x="22849" y="254634"/>
                </a:lnTo>
                <a:lnTo>
                  <a:pt x="19801" y="249554"/>
                </a:lnTo>
                <a:lnTo>
                  <a:pt x="17673" y="244601"/>
                </a:lnTo>
                <a:lnTo>
                  <a:pt x="17545" y="244360"/>
                </a:lnTo>
                <a:lnTo>
                  <a:pt x="17439" y="243966"/>
                </a:lnTo>
                <a:lnTo>
                  <a:pt x="15854" y="239013"/>
                </a:lnTo>
                <a:lnTo>
                  <a:pt x="13275" y="226821"/>
                </a:lnTo>
                <a:lnTo>
                  <a:pt x="12717" y="213867"/>
                </a:lnTo>
                <a:lnTo>
                  <a:pt x="13770" y="200532"/>
                </a:lnTo>
                <a:lnTo>
                  <a:pt x="13832" y="199770"/>
                </a:lnTo>
                <a:lnTo>
                  <a:pt x="16770" y="186308"/>
                </a:lnTo>
                <a:lnTo>
                  <a:pt x="21294" y="171703"/>
                </a:lnTo>
                <a:lnTo>
                  <a:pt x="27318" y="156590"/>
                </a:lnTo>
                <a:lnTo>
                  <a:pt x="34666" y="141096"/>
                </a:lnTo>
                <a:lnTo>
                  <a:pt x="34533" y="141096"/>
                </a:lnTo>
                <a:lnTo>
                  <a:pt x="43296" y="124967"/>
                </a:lnTo>
                <a:lnTo>
                  <a:pt x="52821" y="108838"/>
                </a:lnTo>
                <a:lnTo>
                  <a:pt x="63235" y="92328"/>
                </a:lnTo>
                <a:lnTo>
                  <a:pt x="63406" y="92328"/>
                </a:lnTo>
                <a:lnTo>
                  <a:pt x="74538" y="75818"/>
                </a:lnTo>
                <a:lnTo>
                  <a:pt x="86349" y="58927"/>
                </a:lnTo>
                <a:lnTo>
                  <a:pt x="98668" y="41909"/>
                </a:lnTo>
                <a:lnTo>
                  <a:pt x="124068" y="7619"/>
                </a:lnTo>
                <a:lnTo>
                  <a:pt x="113908" y="0"/>
                </a:lnTo>
                <a:close/>
              </a:path>
              <a:path w="371475" h="742950">
                <a:moveTo>
                  <a:pt x="90667" y="292353"/>
                </a:moveTo>
                <a:lnTo>
                  <a:pt x="90921" y="292480"/>
                </a:lnTo>
                <a:lnTo>
                  <a:pt x="91086" y="292480"/>
                </a:lnTo>
                <a:lnTo>
                  <a:pt x="90667" y="292353"/>
                </a:lnTo>
                <a:close/>
              </a:path>
              <a:path w="371475" h="742950">
                <a:moveTo>
                  <a:pt x="61203" y="281431"/>
                </a:moveTo>
                <a:lnTo>
                  <a:pt x="61457" y="281558"/>
                </a:lnTo>
                <a:lnTo>
                  <a:pt x="61203" y="281431"/>
                </a:lnTo>
                <a:close/>
              </a:path>
              <a:path w="371475" h="742950">
                <a:moveTo>
                  <a:pt x="52794" y="277541"/>
                </a:moveTo>
                <a:lnTo>
                  <a:pt x="52948" y="277621"/>
                </a:lnTo>
                <a:lnTo>
                  <a:pt x="52794" y="277541"/>
                </a:lnTo>
                <a:close/>
              </a:path>
              <a:path w="371475" h="742950">
                <a:moveTo>
                  <a:pt x="52705" y="277494"/>
                </a:moveTo>
                <a:close/>
              </a:path>
              <a:path w="371475" h="742950">
                <a:moveTo>
                  <a:pt x="45123" y="273430"/>
                </a:moveTo>
                <a:lnTo>
                  <a:pt x="44947" y="273430"/>
                </a:lnTo>
                <a:lnTo>
                  <a:pt x="45328" y="273557"/>
                </a:lnTo>
                <a:lnTo>
                  <a:pt x="45123" y="273430"/>
                </a:lnTo>
                <a:close/>
              </a:path>
              <a:path w="371475" h="742950">
                <a:moveTo>
                  <a:pt x="37962" y="268985"/>
                </a:moveTo>
                <a:lnTo>
                  <a:pt x="38343" y="269366"/>
                </a:lnTo>
                <a:lnTo>
                  <a:pt x="38576" y="269366"/>
                </a:lnTo>
                <a:lnTo>
                  <a:pt x="37962" y="268985"/>
                </a:lnTo>
                <a:close/>
              </a:path>
              <a:path w="371475" h="742950">
                <a:moveTo>
                  <a:pt x="31866" y="264413"/>
                </a:moveTo>
                <a:lnTo>
                  <a:pt x="32501" y="264921"/>
                </a:lnTo>
                <a:lnTo>
                  <a:pt x="32367" y="264797"/>
                </a:lnTo>
                <a:lnTo>
                  <a:pt x="31866" y="264413"/>
                </a:lnTo>
                <a:close/>
              </a:path>
              <a:path w="371475" h="742950">
                <a:moveTo>
                  <a:pt x="32367" y="264797"/>
                </a:moveTo>
                <a:lnTo>
                  <a:pt x="32501" y="264921"/>
                </a:lnTo>
                <a:lnTo>
                  <a:pt x="32367" y="264797"/>
                </a:lnTo>
                <a:close/>
              </a:path>
              <a:path w="371475" h="742950">
                <a:moveTo>
                  <a:pt x="31956" y="264413"/>
                </a:moveTo>
                <a:lnTo>
                  <a:pt x="32367" y="264797"/>
                </a:lnTo>
                <a:lnTo>
                  <a:pt x="31956" y="264413"/>
                </a:lnTo>
                <a:close/>
              </a:path>
              <a:path w="371475" h="742950">
                <a:moveTo>
                  <a:pt x="26913" y="259714"/>
                </a:moveTo>
                <a:lnTo>
                  <a:pt x="27421" y="260222"/>
                </a:lnTo>
                <a:lnTo>
                  <a:pt x="27301" y="260077"/>
                </a:lnTo>
                <a:lnTo>
                  <a:pt x="26913" y="259714"/>
                </a:lnTo>
                <a:close/>
              </a:path>
              <a:path w="371475" h="742950">
                <a:moveTo>
                  <a:pt x="27301" y="260077"/>
                </a:moveTo>
                <a:lnTo>
                  <a:pt x="27421" y="260222"/>
                </a:lnTo>
                <a:lnTo>
                  <a:pt x="27301" y="260077"/>
                </a:lnTo>
                <a:close/>
              </a:path>
              <a:path w="371475" h="742950">
                <a:moveTo>
                  <a:pt x="27005" y="259714"/>
                </a:moveTo>
                <a:lnTo>
                  <a:pt x="27301" y="260077"/>
                </a:lnTo>
                <a:lnTo>
                  <a:pt x="27005" y="259714"/>
                </a:lnTo>
                <a:close/>
              </a:path>
              <a:path w="371475" h="742950">
                <a:moveTo>
                  <a:pt x="22849" y="254634"/>
                </a:moveTo>
                <a:lnTo>
                  <a:pt x="23357" y="255396"/>
                </a:lnTo>
                <a:lnTo>
                  <a:pt x="23021" y="254845"/>
                </a:lnTo>
                <a:lnTo>
                  <a:pt x="22849" y="254634"/>
                </a:lnTo>
                <a:close/>
              </a:path>
              <a:path w="371475" h="742950">
                <a:moveTo>
                  <a:pt x="23021" y="254845"/>
                </a:moveTo>
                <a:lnTo>
                  <a:pt x="23357" y="255396"/>
                </a:lnTo>
                <a:lnTo>
                  <a:pt x="23021" y="254845"/>
                </a:lnTo>
                <a:close/>
              </a:path>
              <a:path w="371475" h="742950">
                <a:moveTo>
                  <a:pt x="22893" y="254634"/>
                </a:moveTo>
                <a:lnTo>
                  <a:pt x="23021" y="254845"/>
                </a:lnTo>
                <a:lnTo>
                  <a:pt x="22893" y="254634"/>
                </a:lnTo>
                <a:close/>
              </a:path>
              <a:path w="371475" h="742950">
                <a:moveTo>
                  <a:pt x="20166" y="250155"/>
                </a:moveTo>
                <a:close/>
              </a:path>
              <a:path w="371475" h="742950">
                <a:moveTo>
                  <a:pt x="19897" y="249554"/>
                </a:moveTo>
                <a:lnTo>
                  <a:pt x="20166" y="250155"/>
                </a:lnTo>
                <a:lnTo>
                  <a:pt x="19897" y="249554"/>
                </a:lnTo>
                <a:close/>
              </a:path>
              <a:path w="371475" h="742950">
                <a:moveTo>
                  <a:pt x="17388" y="243966"/>
                </a:moveTo>
                <a:lnTo>
                  <a:pt x="17642" y="244601"/>
                </a:lnTo>
                <a:lnTo>
                  <a:pt x="17565" y="244360"/>
                </a:lnTo>
                <a:lnTo>
                  <a:pt x="17388" y="243966"/>
                </a:lnTo>
                <a:close/>
              </a:path>
              <a:path w="371475" h="742950">
                <a:moveTo>
                  <a:pt x="17565" y="244360"/>
                </a:moveTo>
                <a:lnTo>
                  <a:pt x="17642" y="244601"/>
                </a:lnTo>
                <a:lnTo>
                  <a:pt x="17565" y="244360"/>
                </a:lnTo>
                <a:close/>
              </a:path>
              <a:path w="371475" h="742950">
                <a:moveTo>
                  <a:pt x="17439" y="243966"/>
                </a:moveTo>
                <a:lnTo>
                  <a:pt x="17565" y="244360"/>
                </a:lnTo>
                <a:lnTo>
                  <a:pt x="17439" y="243966"/>
                </a:lnTo>
                <a:close/>
              </a:path>
              <a:path w="371475" h="742950">
                <a:moveTo>
                  <a:pt x="15610" y="238251"/>
                </a:moveTo>
                <a:lnTo>
                  <a:pt x="15737" y="239013"/>
                </a:lnTo>
                <a:lnTo>
                  <a:pt x="15610" y="238251"/>
                </a:lnTo>
                <a:close/>
              </a:path>
              <a:path w="371475" h="742950">
                <a:moveTo>
                  <a:pt x="13179" y="226348"/>
                </a:moveTo>
                <a:lnTo>
                  <a:pt x="13197" y="226821"/>
                </a:lnTo>
                <a:lnTo>
                  <a:pt x="13179" y="226348"/>
                </a:lnTo>
                <a:close/>
              </a:path>
              <a:path w="371475" h="742950">
                <a:moveTo>
                  <a:pt x="13159" y="225805"/>
                </a:moveTo>
                <a:lnTo>
                  <a:pt x="13179" y="226348"/>
                </a:lnTo>
                <a:lnTo>
                  <a:pt x="13159" y="225805"/>
                </a:lnTo>
                <a:close/>
              </a:path>
              <a:path w="371475" h="742950">
                <a:moveTo>
                  <a:pt x="12708" y="213629"/>
                </a:moveTo>
                <a:lnTo>
                  <a:pt x="12689" y="213867"/>
                </a:lnTo>
                <a:lnTo>
                  <a:pt x="12708" y="213629"/>
                </a:lnTo>
                <a:close/>
              </a:path>
              <a:path w="371475" h="742950">
                <a:moveTo>
                  <a:pt x="12751" y="213105"/>
                </a:moveTo>
                <a:lnTo>
                  <a:pt x="12708" y="213629"/>
                </a:lnTo>
                <a:lnTo>
                  <a:pt x="12751" y="213105"/>
                </a:lnTo>
                <a:close/>
              </a:path>
              <a:path w="371475" h="742950">
                <a:moveTo>
                  <a:pt x="13809" y="200047"/>
                </a:moveTo>
                <a:lnTo>
                  <a:pt x="13705" y="200532"/>
                </a:lnTo>
                <a:lnTo>
                  <a:pt x="13809" y="200047"/>
                </a:lnTo>
                <a:close/>
              </a:path>
              <a:path w="371475" h="742950">
                <a:moveTo>
                  <a:pt x="13869" y="199770"/>
                </a:moveTo>
                <a:lnTo>
                  <a:pt x="13809" y="200047"/>
                </a:lnTo>
                <a:lnTo>
                  <a:pt x="13869" y="199770"/>
                </a:lnTo>
                <a:close/>
              </a:path>
              <a:path w="371475" h="742950">
                <a:moveTo>
                  <a:pt x="16810" y="186125"/>
                </a:moveTo>
                <a:lnTo>
                  <a:pt x="16753" y="186308"/>
                </a:lnTo>
                <a:lnTo>
                  <a:pt x="16810" y="186125"/>
                </a:lnTo>
                <a:close/>
              </a:path>
              <a:path w="371475" h="742950">
                <a:moveTo>
                  <a:pt x="16911" y="185800"/>
                </a:moveTo>
                <a:lnTo>
                  <a:pt x="16810" y="186125"/>
                </a:lnTo>
                <a:lnTo>
                  <a:pt x="16911" y="185800"/>
                </a:lnTo>
                <a:close/>
              </a:path>
              <a:path w="371475" h="742950">
                <a:moveTo>
                  <a:pt x="21452" y="171195"/>
                </a:moveTo>
                <a:lnTo>
                  <a:pt x="21198" y="171703"/>
                </a:lnTo>
                <a:lnTo>
                  <a:pt x="21452" y="171195"/>
                </a:lnTo>
                <a:close/>
              </a:path>
              <a:path w="371475" h="742950">
                <a:moveTo>
                  <a:pt x="27421" y="156336"/>
                </a:moveTo>
                <a:lnTo>
                  <a:pt x="27294" y="156590"/>
                </a:lnTo>
                <a:lnTo>
                  <a:pt x="27421" y="156336"/>
                </a:lnTo>
                <a:close/>
              </a:path>
              <a:path w="371475" h="742950">
                <a:moveTo>
                  <a:pt x="34787" y="140842"/>
                </a:moveTo>
                <a:lnTo>
                  <a:pt x="34533" y="141096"/>
                </a:lnTo>
                <a:lnTo>
                  <a:pt x="34666" y="141096"/>
                </a:lnTo>
                <a:lnTo>
                  <a:pt x="34787" y="140842"/>
                </a:lnTo>
                <a:close/>
              </a:path>
              <a:path w="371475" h="742950">
                <a:moveTo>
                  <a:pt x="43318" y="124967"/>
                </a:moveTo>
                <a:lnTo>
                  <a:pt x="43169" y="125221"/>
                </a:lnTo>
                <a:lnTo>
                  <a:pt x="43318" y="124967"/>
                </a:lnTo>
                <a:close/>
              </a:path>
              <a:path w="371475" h="742950">
                <a:moveTo>
                  <a:pt x="52853" y="108838"/>
                </a:moveTo>
                <a:lnTo>
                  <a:pt x="52694" y="109092"/>
                </a:lnTo>
                <a:lnTo>
                  <a:pt x="52853" y="108838"/>
                </a:lnTo>
                <a:close/>
              </a:path>
              <a:path w="371475" h="742950">
                <a:moveTo>
                  <a:pt x="63406" y="92328"/>
                </a:moveTo>
                <a:lnTo>
                  <a:pt x="63235" y="92328"/>
                </a:lnTo>
                <a:lnTo>
                  <a:pt x="63235" y="92582"/>
                </a:lnTo>
                <a:lnTo>
                  <a:pt x="63406" y="92328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520171" y="4358640"/>
            <a:ext cx="1595499" cy="146125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1123676" y="3538728"/>
            <a:ext cx="329183" cy="30632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1123676" y="3538728"/>
            <a:ext cx="329565" cy="306705"/>
          </a:xfrm>
          <a:custGeom>
            <a:avLst/>
            <a:gdLst/>
            <a:ahLst/>
            <a:cxnLst/>
            <a:rect l="l" t="t" r="r" b="b"/>
            <a:pathLst>
              <a:path w="329565" h="306704">
                <a:moveTo>
                  <a:pt x="0" y="153162"/>
                </a:moveTo>
                <a:lnTo>
                  <a:pt x="8388" y="104753"/>
                </a:lnTo>
                <a:lnTo>
                  <a:pt x="31747" y="62709"/>
                </a:lnTo>
                <a:lnTo>
                  <a:pt x="67372" y="29553"/>
                </a:lnTo>
                <a:lnTo>
                  <a:pt x="112556" y="7808"/>
                </a:lnTo>
                <a:lnTo>
                  <a:pt x="164592" y="0"/>
                </a:lnTo>
                <a:lnTo>
                  <a:pt x="216627" y="7808"/>
                </a:lnTo>
                <a:lnTo>
                  <a:pt x="261811" y="29553"/>
                </a:lnTo>
                <a:lnTo>
                  <a:pt x="297436" y="62709"/>
                </a:lnTo>
                <a:lnTo>
                  <a:pt x="320795" y="104753"/>
                </a:lnTo>
                <a:lnTo>
                  <a:pt x="329183" y="153162"/>
                </a:lnTo>
                <a:lnTo>
                  <a:pt x="320795" y="201570"/>
                </a:lnTo>
                <a:lnTo>
                  <a:pt x="297436" y="243614"/>
                </a:lnTo>
                <a:lnTo>
                  <a:pt x="261811" y="276770"/>
                </a:lnTo>
                <a:lnTo>
                  <a:pt x="216627" y="298515"/>
                </a:lnTo>
                <a:lnTo>
                  <a:pt x="164592" y="306324"/>
                </a:lnTo>
                <a:lnTo>
                  <a:pt x="112556" y="298515"/>
                </a:lnTo>
                <a:lnTo>
                  <a:pt x="67372" y="276770"/>
                </a:lnTo>
                <a:lnTo>
                  <a:pt x="31747" y="243614"/>
                </a:lnTo>
                <a:lnTo>
                  <a:pt x="8388" y="201570"/>
                </a:lnTo>
                <a:lnTo>
                  <a:pt x="0" y="153162"/>
                </a:lnTo>
                <a:close/>
              </a:path>
            </a:pathLst>
          </a:custGeom>
          <a:ln w="6350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1181715" y="3477514"/>
            <a:ext cx="2159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H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1135752" y="3897629"/>
            <a:ext cx="371475" cy="742950"/>
          </a:xfrm>
          <a:custGeom>
            <a:avLst/>
            <a:gdLst/>
            <a:ahLst/>
            <a:cxnLst/>
            <a:rect l="l" t="t" r="r" b="b"/>
            <a:pathLst>
              <a:path w="371475" h="742950">
                <a:moveTo>
                  <a:pt x="245734" y="607187"/>
                </a:moveTo>
                <a:lnTo>
                  <a:pt x="287898" y="742696"/>
                </a:lnTo>
                <a:lnTo>
                  <a:pt x="368693" y="631063"/>
                </a:lnTo>
                <a:lnTo>
                  <a:pt x="312663" y="631063"/>
                </a:lnTo>
                <a:lnTo>
                  <a:pt x="300090" y="628904"/>
                </a:lnTo>
                <a:lnTo>
                  <a:pt x="302217" y="616457"/>
                </a:lnTo>
                <a:lnTo>
                  <a:pt x="245734" y="607187"/>
                </a:lnTo>
                <a:close/>
              </a:path>
              <a:path w="371475" h="742950">
                <a:moveTo>
                  <a:pt x="302217" y="616457"/>
                </a:moveTo>
                <a:lnTo>
                  <a:pt x="300090" y="628904"/>
                </a:lnTo>
                <a:lnTo>
                  <a:pt x="312663" y="631063"/>
                </a:lnTo>
                <a:lnTo>
                  <a:pt x="314806" y="618524"/>
                </a:lnTo>
                <a:lnTo>
                  <a:pt x="302217" y="616457"/>
                </a:lnTo>
                <a:close/>
              </a:path>
              <a:path w="371475" h="742950">
                <a:moveTo>
                  <a:pt x="314806" y="618524"/>
                </a:moveTo>
                <a:lnTo>
                  <a:pt x="312663" y="631063"/>
                </a:lnTo>
                <a:lnTo>
                  <a:pt x="368693" y="631063"/>
                </a:lnTo>
                <a:lnTo>
                  <a:pt x="371083" y="627761"/>
                </a:lnTo>
                <a:lnTo>
                  <a:pt x="314806" y="618524"/>
                </a:lnTo>
                <a:close/>
              </a:path>
              <a:path w="371475" h="742950">
                <a:moveTo>
                  <a:pt x="325136" y="559816"/>
                </a:moveTo>
                <a:lnTo>
                  <a:pt x="312409" y="559816"/>
                </a:lnTo>
                <a:lnTo>
                  <a:pt x="307837" y="586994"/>
                </a:lnTo>
                <a:lnTo>
                  <a:pt x="302630" y="614045"/>
                </a:lnTo>
                <a:lnTo>
                  <a:pt x="302217" y="616457"/>
                </a:lnTo>
                <a:lnTo>
                  <a:pt x="314806" y="618524"/>
                </a:lnTo>
                <a:lnTo>
                  <a:pt x="315159" y="616457"/>
                </a:lnTo>
                <a:lnTo>
                  <a:pt x="315226" y="616204"/>
                </a:lnTo>
                <a:lnTo>
                  <a:pt x="320283" y="589153"/>
                </a:lnTo>
                <a:lnTo>
                  <a:pt x="324855" y="561848"/>
                </a:lnTo>
                <a:lnTo>
                  <a:pt x="325136" y="559816"/>
                </a:lnTo>
                <a:close/>
              </a:path>
              <a:path w="371475" h="742950">
                <a:moveTo>
                  <a:pt x="315226" y="616204"/>
                </a:moveTo>
                <a:lnTo>
                  <a:pt x="315203" y="616331"/>
                </a:lnTo>
                <a:lnTo>
                  <a:pt x="315226" y="616204"/>
                </a:lnTo>
                <a:close/>
              </a:path>
              <a:path w="371475" h="742950">
                <a:moveTo>
                  <a:pt x="307837" y="586867"/>
                </a:moveTo>
                <a:close/>
              </a:path>
              <a:path w="371475" h="742950">
                <a:moveTo>
                  <a:pt x="328816" y="532765"/>
                </a:moveTo>
                <a:lnTo>
                  <a:pt x="316092" y="532765"/>
                </a:lnTo>
                <a:lnTo>
                  <a:pt x="312282" y="559943"/>
                </a:lnTo>
                <a:lnTo>
                  <a:pt x="312409" y="559816"/>
                </a:lnTo>
                <a:lnTo>
                  <a:pt x="325136" y="559816"/>
                </a:lnTo>
                <a:lnTo>
                  <a:pt x="328665" y="534289"/>
                </a:lnTo>
                <a:lnTo>
                  <a:pt x="328816" y="532765"/>
                </a:lnTo>
                <a:close/>
              </a:path>
              <a:path w="371475" h="742950">
                <a:moveTo>
                  <a:pt x="332594" y="480949"/>
                </a:moveTo>
                <a:lnTo>
                  <a:pt x="319902" y="480949"/>
                </a:lnTo>
                <a:lnTo>
                  <a:pt x="319902" y="481457"/>
                </a:lnTo>
                <a:lnTo>
                  <a:pt x="318632" y="506603"/>
                </a:lnTo>
                <a:lnTo>
                  <a:pt x="318530" y="507365"/>
                </a:lnTo>
                <a:lnTo>
                  <a:pt x="315965" y="533019"/>
                </a:lnTo>
                <a:lnTo>
                  <a:pt x="316092" y="532765"/>
                </a:lnTo>
                <a:lnTo>
                  <a:pt x="328816" y="532765"/>
                </a:lnTo>
                <a:lnTo>
                  <a:pt x="331332" y="507365"/>
                </a:lnTo>
                <a:lnTo>
                  <a:pt x="332602" y="481457"/>
                </a:lnTo>
                <a:lnTo>
                  <a:pt x="332594" y="480949"/>
                </a:lnTo>
                <a:close/>
              </a:path>
              <a:path w="371475" h="742950">
                <a:moveTo>
                  <a:pt x="318632" y="506349"/>
                </a:moveTo>
                <a:lnTo>
                  <a:pt x="318606" y="506603"/>
                </a:lnTo>
                <a:lnTo>
                  <a:pt x="318632" y="506349"/>
                </a:lnTo>
                <a:close/>
              </a:path>
              <a:path w="371475" h="742950">
                <a:moveTo>
                  <a:pt x="319896" y="481071"/>
                </a:moveTo>
                <a:lnTo>
                  <a:pt x="319877" y="481457"/>
                </a:lnTo>
                <a:lnTo>
                  <a:pt x="319896" y="481071"/>
                </a:lnTo>
                <a:close/>
              </a:path>
              <a:path w="371475" h="742950">
                <a:moveTo>
                  <a:pt x="332227" y="457200"/>
                </a:moveTo>
                <a:lnTo>
                  <a:pt x="319521" y="457200"/>
                </a:lnTo>
                <a:lnTo>
                  <a:pt x="319896" y="481071"/>
                </a:lnTo>
                <a:lnTo>
                  <a:pt x="332594" y="480949"/>
                </a:lnTo>
                <a:lnTo>
                  <a:pt x="332227" y="457200"/>
                </a:lnTo>
                <a:close/>
              </a:path>
              <a:path w="371475" h="742950">
                <a:moveTo>
                  <a:pt x="331303" y="446151"/>
                </a:moveTo>
                <a:lnTo>
                  <a:pt x="318632" y="446151"/>
                </a:lnTo>
                <a:lnTo>
                  <a:pt x="319521" y="457581"/>
                </a:lnTo>
                <a:lnTo>
                  <a:pt x="319521" y="457200"/>
                </a:lnTo>
                <a:lnTo>
                  <a:pt x="332227" y="457200"/>
                </a:lnTo>
                <a:lnTo>
                  <a:pt x="332221" y="456819"/>
                </a:lnTo>
                <a:lnTo>
                  <a:pt x="331303" y="446151"/>
                </a:lnTo>
                <a:close/>
              </a:path>
              <a:path w="371475" h="742950">
                <a:moveTo>
                  <a:pt x="330027" y="435483"/>
                </a:moveTo>
                <a:lnTo>
                  <a:pt x="317235" y="435483"/>
                </a:lnTo>
                <a:lnTo>
                  <a:pt x="318632" y="446532"/>
                </a:lnTo>
                <a:lnTo>
                  <a:pt x="318632" y="446151"/>
                </a:lnTo>
                <a:lnTo>
                  <a:pt x="331303" y="446151"/>
                </a:lnTo>
                <a:lnTo>
                  <a:pt x="331205" y="445008"/>
                </a:lnTo>
                <a:lnTo>
                  <a:pt x="330027" y="435483"/>
                </a:lnTo>
                <a:close/>
              </a:path>
              <a:path w="371475" h="742950">
                <a:moveTo>
                  <a:pt x="328260" y="425577"/>
                </a:moveTo>
                <a:lnTo>
                  <a:pt x="315330" y="425577"/>
                </a:lnTo>
                <a:lnTo>
                  <a:pt x="315457" y="426085"/>
                </a:lnTo>
                <a:lnTo>
                  <a:pt x="317235" y="435864"/>
                </a:lnTo>
                <a:lnTo>
                  <a:pt x="317235" y="435483"/>
                </a:lnTo>
                <a:lnTo>
                  <a:pt x="330027" y="435483"/>
                </a:lnTo>
                <a:lnTo>
                  <a:pt x="329808" y="433705"/>
                </a:lnTo>
                <a:lnTo>
                  <a:pt x="328260" y="425577"/>
                </a:lnTo>
                <a:close/>
              </a:path>
              <a:path w="371475" h="742950">
                <a:moveTo>
                  <a:pt x="315342" y="425643"/>
                </a:moveTo>
                <a:lnTo>
                  <a:pt x="315424" y="426085"/>
                </a:lnTo>
                <a:lnTo>
                  <a:pt x="315342" y="425643"/>
                </a:lnTo>
                <a:close/>
              </a:path>
              <a:path w="371475" h="742950">
                <a:moveTo>
                  <a:pt x="326009" y="416306"/>
                </a:moveTo>
                <a:lnTo>
                  <a:pt x="312917" y="416306"/>
                </a:lnTo>
                <a:lnTo>
                  <a:pt x="315342" y="425643"/>
                </a:lnTo>
                <a:lnTo>
                  <a:pt x="328260" y="425577"/>
                </a:lnTo>
                <a:lnTo>
                  <a:pt x="327776" y="423037"/>
                </a:lnTo>
                <a:lnTo>
                  <a:pt x="326009" y="416306"/>
                </a:lnTo>
                <a:close/>
              </a:path>
              <a:path w="371475" h="742950">
                <a:moveTo>
                  <a:pt x="320272" y="400050"/>
                </a:moveTo>
                <a:lnTo>
                  <a:pt x="306313" y="400050"/>
                </a:lnTo>
                <a:lnTo>
                  <a:pt x="306694" y="400685"/>
                </a:lnTo>
                <a:lnTo>
                  <a:pt x="310123" y="408305"/>
                </a:lnTo>
                <a:lnTo>
                  <a:pt x="313044" y="416814"/>
                </a:lnTo>
                <a:lnTo>
                  <a:pt x="312917" y="416306"/>
                </a:lnTo>
                <a:lnTo>
                  <a:pt x="326009" y="416306"/>
                </a:lnTo>
                <a:lnTo>
                  <a:pt x="325109" y="412877"/>
                </a:lnTo>
                <a:lnTo>
                  <a:pt x="321807" y="403352"/>
                </a:lnTo>
                <a:lnTo>
                  <a:pt x="320272" y="400050"/>
                </a:lnTo>
                <a:close/>
              </a:path>
              <a:path w="371475" h="742950">
                <a:moveTo>
                  <a:pt x="309869" y="407797"/>
                </a:moveTo>
                <a:lnTo>
                  <a:pt x="310048" y="408305"/>
                </a:lnTo>
                <a:lnTo>
                  <a:pt x="309869" y="407797"/>
                </a:lnTo>
                <a:close/>
              </a:path>
              <a:path w="371475" h="742950">
                <a:moveTo>
                  <a:pt x="306344" y="400118"/>
                </a:moveTo>
                <a:lnTo>
                  <a:pt x="306606" y="400685"/>
                </a:lnTo>
                <a:lnTo>
                  <a:pt x="306344" y="400118"/>
                </a:lnTo>
                <a:close/>
              </a:path>
              <a:path w="371475" h="742950">
                <a:moveTo>
                  <a:pt x="316854" y="393065"/>
                </a:moveTo>
                <a:lnTo>
                  <a:pt x="301995" y="393065"/>
                </a:lnTo>
                <a:lnTo>
                  <a:pt x="306344" y="400118"/>
                </a:lnTo>
                <a:lnTo>
                  <a:pt x="320272" y="400050"/>
                </a:lnTo>
                <a:lnTo>
                  <a:pt x="317616" y="394335"/>
                </a:lnTo>
                <a:lnTo>
                  <a:pt x="316854" y="393065"/>
                </a:lnTo>
                <a:close/>
              </a:path>
              <a:path w="371475" h="742950">
                <a:moveTo>
                  <a:pt x="312968" y="386588"/>
                </a:moveTo>
                <a:lnTo>
                  <a:pt x="296788" y="386588"/>
                </a:lnTo>
                <a:lnTo>
                  <a:pt x="302376" y="393700"/>
                </a:lnTo>
                <a:lnTo>
                  <a:pt x="301995" y="393065"/>
                </a:lnTo>
                <a:lnTo>
                  <a:pt x="316854" y="393065"/>
                </a:lnTo>
                <a:lnTo>
                  <a:pt x="312968" y="386588"/>
                </a:lnTo>
                <a:close/>
              </a:path>
              <a:path w="371475" h="742950">
                <a:moveTo>
                  <a:pt x="307989" y="380238"/>
                </a:moveTo>
                <a:lnTo>
                  <a:pt x="290692" y="380238"/>
                </a:lnTo>
                <a:lnTo>
                  <a:pt x="297169" y="387096"/>
                </a:lnTo>
                <a:lnTo>
                  <a:pt x="296788" y="386588"/>
                </a:lnTo>
                <a:lnTo>
                  <a:pt x="312968" y="386588"/>
                </a:lnTo>
                <a:lnTo>
                  <a:pt x="312663" y="386080"/>
                </a:lnTo>
                <a:lnTo>
                  <a:pt x="307989" y="380238"/>
                </a:lnTo>
                <a:close/>
              </a:path>
              <a:path w="371475" h="742950">
                <a:moveTo>
                  <a:pt x="302768" y="374523"/>
                </a:moveTo>
                <a:lnTo>
                  <a:pt x="283707" y="374523"/>
                </a:lnTo>
                <a:lnTo>
                  <a:pt x="284215" y="374904"/>
                </a:lnTo>
                <a:lnTo>
                  <a:pt x="291073" y="380746"/>
                </a:lnTo>
                <a:lnTo>
                  <a:pt x="290692" y="380238"/>
                </a:lnTo>
                <a:lnTo>
                  <a:pt x="307989" y="380238"/>
                </a:lnTo>
                <a:lnTo>
                  <a:pt x="306567" y="378460"/>
                </a:lnTo>
                <a:lnTo>
                  <a:pt x="302768" y="374523"/>
                </a:lnTo>
                <a:close/>
              </a:path>
              <a:path w="371475" h="742950">
                <a:moveTo>
                  <a:pt x="283863" y="374655"/>
                </a:moveTo>
                <a:lnTo>
                  <a:pt x="284158" y="374904"/>
                </a:lnTo>
                <a:lnTo>
                  <a:pt x="283863" y="374655"/>
                </a:lnTo>
                <a:close/>
              </a:path>
              <a:path w="371475" h="742950">
                <a:moveTo>
                  <a:pt x="275960" y="369062"/>
                </a:moveTo>
                <a:lnTo>
                  <a:pt x="283863" y="374655"/>
                </a:lnTo>
                <a:lnTo>
                  <a:pt x="283707" y="374523"/>
                </a:lnTo>
                <a:lnTo>
                  <a:pt x="302768" y="374523"/>
                </a:lnTo>
                <a:lnTo>
                  <a:pt x="299582" y="371221"/>
                </a:lnTo>
                <a:lnTo>
                  <a:pt x="297159" y="369189"/>
                </a:lnTo>
                <a:lnTo>
                  <a:pt x="276341" y="369189"/>
                </a:lnTo>
                <a:lnTo>
                  <a:pt x="275960" y="369062"/>
                </a:lnTo>
                <a:close/>
              </a:path>
              <a:path w="371475" h="742950">
                <a:moveTo>
                  <a:pt x="290467" y="363728"/>
                </a:moveTo>
                <a:lnTo>
                  <a:pt x="267578" y="363728"/>
                </a:lnTo>
                <a:lnTo>
                  <a:pt x="276341" y="369189"/>
                </a:lnTo>
                <a:lnTo>
                  <a:pt x="297159" y="369189"/>
                </a:lnTo>
                <a:lnTo>
                  <a:pt x="291708" y="364617"/>
                </a:lnTo>
                <a:lnTo>
                  <a:pt x="290467" y="363728"/>
                </a:lnTo>
                <a:close/>
              </a:path>
              <a:path w="371475" h="742950">
                <a:moveTo>
                  <a:pt x="283731" y="358902"/>
                </a:moveTo>
                <a:lnTo>
                  <a:pt x="258434" y="358902"/>
                </a:lnTo>
                <a:lnTo>
                  <a:pt x="267959" y="363982"/>
                </a:lnTo>
                <a:lnTo>
                  <a:pt x="267578" y="363728"/>
                </a:lnTo>
                <a:lnTo>
                  <a:pt x="290467" y="363728"/>
                </a:lnTo>
                <a:lnTo>
                  <a:pt x="283731" y="358902"/>
                </a:lnTo>
                <a:close/>
              </a:path>
              <a:path w="371475" h="742950">
                <a:moveTo>
                  <a:pt x="276087" y="354076"/>
                </a:moveTo>
                <a:lnTo>
                  <a:pt x="248655" y="354076"/>
                </a:lnTo>
                <a:lnTo>
                  <a:pt x="258561" y="359029"/>
                </a:lnTo>
                <a:lnTo>
                  <a:pt x="258434" y="358902"/>
                </a:lnTo>
                <a:lnTo>
                  <a:pt x="283731" y="358902"/>
                </a:lnTo>
                <a:lnTo>
                  <a:pt x="283199" y="358521"/>
                </a:lnTo>
                <a:lnTo>
                  <a:pt x="276087" y="354076"/>
                </a:lnTo>
                <a:close/>
              </a:path>
              <a:path w="371475" h="742950">
                <a:moveTo>
                  <a:pt x="242062" y="337820"/>
                </a:moveTo>
                <a:lnTo>
                  <a:pt x="204840" y="337820"/>
                </a:lnTo>
                <a:lnTo>
                  <a:pt x="227827" y="345821"/>
                </a:lnTo>
                <a:lnTo>
                  <a:pt x="249036" y="354330"/>
                </a:lnTo>
                <a:lnTo>
                  <a:pt x="248655" y="354076"/>
                </a:lnTo>
                <a:lnTo>
                  <a:pt x="276087" y="354076"/>
                </a:lnTo>
                <a:lnTo>
                  <a:pt x="274055" y="352806"/>
                </a:lnTo>
                <a:lnTo>
                  <a:pt x="264276" y="347599"/>
                </a:lnTo>
                <a:lnTo>
                  <a:pt x="253989" y="342646"/>
                </a:lnTo>
                <a:lnTo>
                  <a:pt x="242062" y="337820"/>
                </a:lnTo>
                <a:close/>
              </a:path>
              <a:path w="371475" h="742950">
                <a:moveTo>
                  <a:pt x="227446" y="345694"/>
                </a:moveTo>
                <a:lnTo>
                  <a:pt x="227763" y="345821"/>
                </a:lnTo>
                <a:lnTo>
                  <a:pt x="227446" y="345694"/>
                </a:lnTo>
                <a:close/>
              </a:path>
              <a:path w="371475" h="742950">
                <a:moveTo>
                  <a:pt x="223533" y="330835"/>
                </a:moveTo>
                <a:lnTo>
                  <a:pt x="181218" y="330835"/>
                </a:lnTo>
                <a:lnTo>
                  <a:pt x="205094" y="337947"/>
                </a:lnTo>
                <a:lnTo>
                  <a:pt x="204840" y="337820"/>
                </a:lnTo>
                <a:lnTo>
                  <a:pt x="242062" y="337820"/>
                </a:lnTo>
                <a:lnTo>
                  <a:pt x="232018" y="333756"/>
                </a:lnTo>
                <a:lnTo>
                  <a:pt x="223533" y="330835"/>
                </a:lnTo>
                <a:close/>
              </a:path>
              <a:path w="371475" h="742950">
                <a:moveTo>
                  <a:pt x="203205" y="324104"/>
                </a:moveTo>
                <a:lnTo>
                  <a:pt x="156961" y="324104"/>
                </a:lnTo>
                <a:lnTo>
                  <a:pt x="181345" y="330962"/>
                </a:lnTo>
                <a:lnTo>
                  <a:pt x="181218" y="330835"/>
                </a:lnTo>
                <a:lnTo>
                  <a:pt x="223533" y="330835"/>
                </a:lnTo>
                <a:lnTo>
                  <a:pt x="208777" y="325755"/>
                </a:lnTo>
                <a:lnTo>
                  <a:pt x="203205" y="324104"/>
                </a:lnTo>
                <a:close/>
              </a:path>
              <a:path w="371475" h="742950">
                <a:moveTo>
                  <a:pt x="113908" y="0"/>
                </a:moveTo>
                <a:lnTo>
                  <a:pt x="88381" y="34417"/>
                </a:lnTo>
                <a:lnTo>
                  <a:pt x="63997" y="68580"/>
                </a:lnTo>
                <a:lnTo>
                  <a:pt x="41899" y="102362"/>
                </a:lnTo>
                <a:lnTo>
                  <a:pt x="15737" y="151384"/>
                </a:lnTo>
                <a:lnTo>
                  <a:pt x="1259" y="198247"/>
                </a:lnTo>
                <a:lnTo>
                  <a:pt x="0" y="213106"/>
                </a:lnTo>
                <a:lnTo>
                  <a:pt x="11" y="213868"/>
                </a:lnTo>
                <a:lnTo>
                  <a:pt x="8752" y="255778"/>
                </a:lnTo>
                <a:lnTo>
                  <a:pt x="38724" y="284480"/>
                </a:lnTo>
                <a:lnTo>
                  <a:pt x="86857" y="304419"/>
                </a:lnTo>
                <a:lnTo>
                  <a:pt x="157088" y="324231"/>
                </a:lnTo>
                <a:lnTo>
                  <a:pt x="156961" y="324104"/>
                </a:lnTo>
                <a:lnTo>
                  <a:pt x="203205" y="324104"/>
                </a:lnTo>
                <a:lnTo>
                  <a:pt x="184774" y="318643"/>
                </a:lnTo>
                <a:lnTo>
                  <a:pt x="160390" y="311912"/>
                </a:lnTo>
                <a:lnTo>
                  <a:pt x="136133" y="305562"/>
                </a:lnTo>
                <a:lnTo>
                  <a:pt x="112765" y="299085"/>
                </a:lnTo>
                <a:lnTo>
                  <a:pt x="91086" y="292481"/>
                </a:lnTo>
                <a:lnTo>
                  <a:pt x="90921" y="292481"/>
                </a:lnTo>
                <a:lnTo>
                  <a:pt x="70347" y="285242"/>
                </a:lnTo>
                <a:lnTo>
                  <a:pt x="70601" y="285242"/>
                </a:lnTo>
                <a:lnTo>
                  <a:pt x="61516" y="281559"/>
                </a:lnTo>
                <a:lnTo>
                  <a:pt x="52705" y="277495"/>
                </a:lnTo>
                <a:lnTo>
                  <a:pt x="44947" y="273431"/>
                </a:lnTo>
                <a:lnTo>
                  <a:pt x="45123" y="273431"/>
                </a:lnTo>
                <a:lnTo>
                  <a:pt x="38576" y="269367"/>
                </a:lnTo>
                <a:lnTo>
                  <a:pt x="38343" y="269367"/>
                </a:lnTo>
                <a:lnTo>
                  <a:pt x="32530" y="264922"/>
                </a:lnTo>
                <a:lnTo>
                  <a:pt x="31866" y="264414"/>
                </a:lnTo>
                <a:lnTo>
                  <a:pt x="27458" y="260223"/>
                </a:lnTo>
                <a:lnTo>
                  <a:pt x="26913" y="259715"/>
                </a:lnTo>
                <a:lnTo>
                  <a:pt x="23472" y="255397"/>
                </a:lnTo>
                <a:lnTo>
                  <a:pt x="22849" y="254635"/>
                </a:lnTo>
                <a:lnTo>
                  <a:pt x="19801" y="249555"/>
                </a:lnTo>
                <a:lnTo>
                  <a:pt x="17673" y="244602"/>
                </a:lnTo>
                <a:lnTo>
                  <a:pt x="17545" y="244360"/>
                </a:lnTo>
                <a:lnTo>
                  <a:pt x="17439" y="243967"/>
                </a:lnTo>
                <a:lnTo>
                  <a:pt x="15854" y="239014"/>
                </a:lnTo>
                <a:lnTo>
                  <a:pt x="13275" y="226822"/>
                </a:lnTo>
                <a:lnTo>
                  <a:pt x="12717" y="213868"/>
                </a:lnTo>
                <a:lnTo>
                  <a:pt x="13770" y="200533"/>
                </a:lnTo>
                <a:lnTo>
                  <a:pt x="13832" y="199771"/>
                </a:lnTo>
                <a:lnTo>
                  <a:pt x="16770" y="186309"/>
                </a:lnTo>
                <a:lnTo>
                  <a:pt x="16880" y="185801"/>
                </a:lnTo>
                <a:lnTo>
                  <a:pt x="21294" y="171704"/>
                </a:lnTo>
                <a:lnTo>
                  <a:pt x="27318" y="156591"/>
                </a:lnTo>
                <a:lnTo>
                  <a:pt x="34541" y="141097"/>
                </a:lnTo>
                <a:lnTo>
                  <a:pt x="43158" y="125222"/>
                </a:lnTo>
                <a:lnTo>
                  <a:pt x="52821" y="108839"/>
                </a:lnTo>
                <a:lnTo>
                  <a:pt x="63235" y="92329"/>
                </a:lnTo>
                <a:lnTo>
                  <a:pt x="63406" y="92329"/>
                </a:lnTo>
                <a:lnTo>
                  <a:pt x="74538" y="75819"/>
                </a:lnTo>
                <a:lnTo>
                  <a:pt x="86349" y="58928"/>
                </a:lnTo>
                <a:lnTo>
                  <a:pt x="98668" y="41910"/>
                </a:lnTo>
                <a:lnTo>
                  <a:pt x="124068" y="7620"/>
                </a:lnTo>
                <a:lnTo>
                  <a:pt x="113908" y="0"/>
                </a:lnTo>
                <a:close/>
              </a:path>
              <a:path w="371475" h="742950">
                <a:moveTo>
                  <a:pt x="90667" y="292354"/>
                </a:moveTo>
                <a:lnTo>
                  <a:pt x="90921" y="292481"/>
                </a:lnTo>
                <a:lnTo>
                  <a:pt x="91086" y="292481"/>
                </a:lnTo>
                <a:lnTo>
                  <a:pt x="90667" y="292354"/>
                </a:lnTo>
                <a:close/>
              </a:path>
              <a:path w="371475" h="742950">
                <a:moveTo>
                  <a:pt x="61203" y="281432"/>
                </a:moveTo>
                <a:lnTo>
                  <a:pt x="61457" y="281559"/>
                </a:lnTo>
                <a:lnTo>
                  <a:pt x="61203" y="281432"/>
                </a:lnTo>
                <a:close/>
              </a:path>
              <a:path w="371475" h="742950">
                <a:moveTo>
                  <a:pt x="52794" y="277541"/>
                </a:moveTo>
                <a:lnTo>
                  <a:pt x="52948" y="277622"/>
                </a:lnTo>
                <a:lnTo>
                  <a:pt x="52794" y="277541"/>
                </a:lnTo>
                <a:close/>
              </a:path>
              <a:path w="371475" h="742950">
                <a:moveTo>
                  <a:pt x="52705" y="277495"/>
                </a:moveTo>
                <a:close/>
              </a:path>
              <a:path w="371475" h="742950">
                <a:moveTo>
                  <a:pt x="45123" y="273431"/>
                </a:moveTo>
                <a:lnTo>
                  <a:pt x="44947" y="273431"/>
                </a:lnTo>
                <a:lnTo>
                  <a:pt x="45328" y="273558"/>
                </a:lnTo>
                <a:lnTo>
                  <a:pt x="45123" y="273431"/>
                </a:lnTo>
                <a:close/>
              </a:path>
              <a:path w="371475" h="742950">
                <a:moveTo>
                  <a:pt x="37962" y="268986"/>
                </a:moveTo>
                <a:lnTo>
                  <a:pt x="38343" y="269367"/>
                </a:lnTo>
                <a:lnTo>
                  <a:pt x="38576" y="269367"/>
                </a:lnTo>
                <a:lnTo>
                  <a:pt x="37962" y="268986"/>
                </a:lnTo>
                <a:close/>
              </a:path>
              <a:path w="371475" h="742950">
                <a:moveTo>
                  <a:pt x="31866" y="264414"/>
                </a:moveTo>
                <a:lnTo>
                  <a:pt x="32501" y="264922"/>
                </a:lnTo>
                <a:lnTo>
                  <a:pt x="32367" y="264797"/>
                </a:lnTo>
                <a:lnTo>
                  <a:pt x="31866" y="264414"/>
                </a:lnTo>
                <a:close/>
              </a:path>
              <a:path w="371475" h="742950">
                <a:moveTo>
                  <a:pt x="32367" y="264797"/>
                </a:moveTo>
                <a:lnTo>
                  <a:pt x="32501" y="264922"/>
                </a:lnTo>
                <a:lnTo>
                  <a:pt x="32367" y="264797"/>
                </a:lnTo>
                <a:close/>
              </a:path>
              <a:path w="371475" h="742950">
                <a:moveTo>
                  <a:pt x="31956" y="264414"/>
                </a:moveTo>
                <a:lnTo>
                  <a:pt x="32367" y="264797"/>
                </a:lnTo>
                <a:lnTo>
                  <a:pt x="31956" y="264414"/>
                </a:lnTo>
                <a:close/>
              </a:path>
              <a:path w="371475" h="742950">
                <a:moveTo>
                  <a:pt x="26913" y="259715"/>
                </a:moveTo>
                <a:lnTo>
                  <a:pt x="27421" y="260223"/>
                </a:lnTo>
                <a:lnTo>
                  <a:pt x="27301" y="260077"/>
                </a:lnTo>
                <a:lnTo>
                  <a:pt x="26913" y="259715"/>
                </a:lnTo>
                <a:close/>
              </a:path>
              <a:path w="371475" h="742950">
                <a:moveTo>
                  <a:pt x="27301" y="260077"/>
                </a:moveTo>
                <a:lnTo>
                  <a:pt x="27421" y="260223"/>
                </a:lnTo>
                <a:lnTo>
                  <a:pt x="27301" y="260077"/>
                </a:lnTo>
                <a:close/>
              </a:path>
              <a:path w="371475" h="742950">
                <a:moveTo>
                  <a:pt x="27005" y="259715"/>
                </a:moveTo>
                <a:lnTo>
                  <a:pt x="27301" y="260077"/>
                </a:lnTo>
                <a:lnTo>
                  <a:pt x="27005" y="259715"/>
                </a:lnTo>
                <a:close/>
              </a:path>
              <a:path w="371475" h="742950">
                <a:moveTo>
                  <a:pt x="22849" y="254635"/>
                </a:moveTo>
                <a:lnTo>
                  <a:pt x="23357" y="255397"/>
                </a:lnTo>
                <a:lnTo>
                  <a:pt x="23021" y="254845"/>
                </a:lnTo>
                <a:lnTo>
                  <a:pt x="22849" y="254635"/>
                </a:lnTo>
                <a:close/>
              </a:path>
              <a:path w="371475" h="742950">
                <a:moveTo>
                  <a:pt x="23021" y="254845"/>
                </a:moveTo>
                <a:lnTo>
                  <a:pt x="23357" y="255397"/>
                </a:lnTo>
                <a:lnTo>
                  <a:pt x="23021" y="254845"/>
                </a:lnTo>
                <a:close/>
              </a:path>
              <a:path w="371475" h="742950">
                <a:moveTo>
                  <a:pt x="22893" y="254635"/>
                </a:moveTo>
                <a:lnTo>
                  <a:pt x="23021" y="254845"/>
                </a:lnTo>
                <a:lnTo>
                  <a:pt x="22893" y="254635"/>
                </a:lnTo>
                <a:close/>
              </a:path>
              <a:path w="371475" h="742950">
                <a:moveTo>
                  <a:pt x="20166" y="250155"/>
                </a:moveTo>
                <a:close/>
              </a:path>
              <a:path w="371475" h="742950">
                <a:moveTo>
                  <a:pt x="19897" y="249555"/>
                </a:moveTo>
                <a:lnTo>
                  <a:pt x="20166" y="250155"/>
                </a:lnTo>
                <a:lnTo>
                  <a:pt x="19897" y="249555"/>
                </a:lnTo>
                <a:close/>
              </a:path>
              <a:path w="371475" h="742950">
                <a:moveTo>
                  <a:pt x="17388" y="243967"/>
                </a:moveTo>
                <a:lnTo>
                  <a:pt x="17642" y="244602"/>
                </a:lnTo>
                <a:lnTo>
                  <a:pt x="17565" y="244360"/>
                </a:lnTo>
                <a:lnTo>
                  <a:pt x="17388" y="243967"/>
                </a:lnTo>
                <a:close/>
              </a:path>
              <a:path w="371475" h="742950">
                <a:moveTo>
                  <a:pt x="17565" y="244360"/>
                </a:moveTo>
                <a:lnTo>
                  <a:pt x="17642" y="244602"/>
                </a:lnTo>
                <a:lnTo>
                  <a:pt x="17565" y="244360"/>
                </a:lnTo>
                <a:close/>
              </a:path>
              <a:path w="371475" h="742950">
                <a:moveTo>
                  <a:pt x="17439" y="243967"/>
                </a:moveTo>
                <a:lnTo>
                  <a:pt x="17565" y="244360"/>
                </a:lnTo>
                <a:lnTo>
                  <a:pt x="17439" y="243967"/>
                </a:lnTo>
                <a:close/>
              </a:path>
              <a:path w="371475" h="742950">
                <a:moveTo>
                  <a:pt x="15610" y="238252"/>
                </a:moveTo>
                <a:lnTo>
                  <a:pt x="15737" y="239014"/>
                </a:lnTo>
                <a:lnTo>
                  <a:pt x="15610" y="238252"/>
                </a:lnTo>
                <a:close/>
              </a:path>
              <a:path w="371475" h="742950">
                <a:moveTo>
                  <a:pt x="13179" y="226348"/>
                </a:moveTo>
                <a:lnTo>
                  <a:pt x="13197" y="226822"/>
                </a:lnTo>
                <a:lnTo>
                  <a:pt x="13179" y="226348"/>
                </a:lnTo>
                <a:close/>
              </a:path>
              <a:path w="371475" h="742950">
                <a:moveTo>
                  <a:pt x="13159" y="225806"/>
                </a:moveTo>
                <a:lnTo>
                  <a:pt x="13179" y="226348"/>
                </a:lnTo>
                <a:lnTo>
                  <a:pt x="13159" y="225806"/>
                </a:lnTo>
                <a:close/>
              </a:path>
              <a:path w="371475" h="742950">
                <a:moveTo>
                  <a:pt x="12708" y="213629"/>
                </a:moveTo>
                <a:lnTo>
                  <a:pt x="12689" y="213868"/>
                </a:lnTo>
                <a:lnTo>
                  <a:pt x="12708" y="213629"/>
                </a:lnTo>
                <a:close/>
              </a:path>
              <a:path w="371475" h="742950">
                <a:moveTo>
                  <a:pt x="12751" y="213106"/>
                </a:moveTo>
                <a:lnTo>
                  <a:pt x="12708" y="213629"/>
                </a:lnTo>
                <a:lnTo>
                  <a:pt x="12751" y="213106"/>
                </a:lnTo>
                <a:close/>
              </a:path>
              <a:path w="371475" h="742950">
                <a:moveTo>
                  <a:pt x="13809" y="200047"/>
                </a:moveTo>
                <a:lnTo>
                  <a:pt x="13705" y="200533"/>
                </a:lnTo>
                <a:lnTo>
                  <a:pt x="13809" y="200047"/>
                </a:lnTo>
                <a:close/>
              </a:path>
              <a:path w="371475" h="742950">
                <a:moveTo>
                  <a:pt x="13869" y="199771"/>
                </a:moveTo>
                <a:lnTo>
                  <a:pt x="13809" y="200047"/>
                </a:lnTo>
                <a:lnTo>
                  <a:pt x="13869" y="199771"/>
                </a:lnTo>
                <a:close/>
              </a:path>
              <a:path w="371475" h="742950">
                <a:moveTo>
                  <a:pt x="16810" y="186125"/>
                </a:moveTo>
                <a:lnTo>
                  <a:pt x="16753" y="186309"/>
                </a:lnTo>
                <a:lnTo>
                  <a:pt x="16810" y="186125"/>
                </a:lnTo>
                <a:close/>
              </a:path>
              <a:path w="371475" h="742950">
                <a:moveTo>
                  <a:pt x="16911" y="185801"/>
                </a:moveTo>
                <a:lnTo>
                  <a:pt x="16810" y="186125"/>
                </a:lnTo>
                <a:lnTo>
                  <a:pt x="16911" y="185801"/>
                </a:lnTo>
                <a:close/>
              </a:path>
              <a:path w="371475" h="742950">
                <a:moveTo>
                  <a:pt x="21452" y="171196"/>
                </a:moveTo>
                <a:lnTo>
                  <a:pt x="21198" y="171704"/>
                </a:lnTo>
                <a:lnTo>
                  <a:pt x="21452" y="171196"/>
                </a:lnTo>
                <a:close/>
              </a:path>
              <a:path w="371475" h="742950">
                <a:moveTo>
                  <a:pt x="27421" y="156337"/>
                </a:moveTo>
                <a:lnTo>
                  <a:pt x="27294" y="156591"/>
                </a:lnTo>
                <a:lnTo>
                  <a:pt x="27421" y="156337"/>
                </a:lnTo>
                <a:close/>
              </a:path>
              <a:path w="371475" h="742950">
                <a:moveTo>
                  <a:pt x="43296" y="124968"/>
                </a:moveTo>
                <a:lnTo>
                  <a:pt x="43042" y="125222"/>
                </a:lnTo>
                <a:lnTo>
                  <a:pt x="43296" y="124968"/>
                </a:lnTo>
                <a:close/>
              </a:path>
              <a:path w="371475" h="742950">
                <a:moveTo>
                  <a:pt x="52853" y="108839"/>
                </a:moveTo>
                <a:lnTo>
                  <a:pt x="52694" y="109093"/>
                </a:lnTo>
                <a:lnTo>
                  <a:pt x="52853" y="108839"/>
                </a:lnTo>
                <a:close/>
              </a:path>
              <a:path w="371475" h="742950">
                <a:moveTo>
                  <a:pt x="63406" y="92329"/>
                </a:moveTo>
                <a:lnTo>
                  <a:pt x="63235" y="92329"/>
                </a:lnTo>
                <a:lnTo>
                  <a:pt x="63235" y="92583"/>
                </a:lnTo>
                <a:lnTo>
                  <a:pt x="63406" y="92329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1355196" y="4800472"/>
            <a:ext cx="111505" cy="11302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95656" y="2545079"/>
            <a:ext cx="3418332" cy="340918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90893" y="2540317"/>
            <a:ext cx="3428365" cy="3418840"/>
          </a:xfrm>
          <a:custGeom>
            <a:avLst/>
            <a:gdLst/>
            <a:ahLst/>
            <a:cxnLst/>
            <a:rect l="l" t="t" r="r" b="b"/>
            <a:pathLst>
              <a:path w="3428365" h="3418840">
                <a:moveTo>
                  <a:pt x="0" y="3418713"/>
                </a:moveTo>
                <a:lnTo>
                  <a:pt x="3427857" y="3418713"/>
                </a:lnTo>
                <a:lnTo>
                  <a:pt x="3427857" y="0"/>
                </a:lnTo>
                <a:lnTo>
                  <a:pt x="0" y="0"/>
                </a:lnTo>
                <a:lnTo>
                  <a:pt x="0" y="3418713"/>
                </a:lnTo>
                <a:close/>
              </a:path>
            </a:pathLst>
          </a:custGeom>
          <a:ln w="9525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792723" y="2909316"/>
            <a:ext cx="4623816" cy="301751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1509141" y="2053590"/>
            <a:ext cx="2362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Si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664957" y="2066290"/>
            <a:ext cx="5911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SiO2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title"/>
          </p:nvPr>
        </p:nvSpPr>
        <p:spPr>
          <a:xfrm>
            <a:off x="117449" y="176488"/>
            <a:ext cx="1263015" cy="4114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60" dirty="0"/>
              <a:t>Furnace</a:t>
            </a:r>
          </a:p>
        </p:txBody>
      </p:sp>
      <p:sp>
        <p:nvSpPr>
          <p:cNvPr id="22" name="object 39">
            <a:extLst>
              <a:ext uri="{FF2B5EF4-FFF2-40B4-BE49-F238E27FC236}">
                <a16:creationId xmlns:a16="http://schemas.microsoft.com/office/drawing/2014/main" id="{247F815E-0265-4F1D-81D7-11EF29C512BB}"/>
              </a:ext>
            </a:extLst>
          </p:cNvPr>
          <p:cNvSpPr txBox="1"/>
          <p:nvPr/>
        </p:nvSpPr>
        <p:spPr>
          <a:xfrm>
            <a:off x="4062570" y="1749039"/>
            <a:ext cx="1386840" cy="693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1590">
              <a:lnSpc>
                <a:spcPct val="101400"/>
              </a:lnSpc>
              <a:spcBef>
                <a:spcPts val="100"/>
              </a:spcBef>
            </a:pPr>
            <a:r>
              <a:rPr lang="en-US" altLang="zh-CN" sz="2250" dirty="0">
                <a:latin typeface="Times New Roman"/>
                <a:cs typeface="Times New Roman"/>
              </a:rPr>
              <a:t>Poly</a:t>
            </a:r>
            <a:r>
              <a:rPr lang="zh-CN" altLang="en-US" sz="2250" dirty="0">
                <a:latin typeface="Times New Roman"/>
                <a:cs typeface="Times New Roman"/>
              </a:rPr>
              <a:t>结晶</a:t>
            </a:r>
            <a:endParaRPr sz="23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150" dirty="0">
              <a:latin typeface="Times New Roman"/>
              <a:cs typeface="Times New Roman"/>
            </a:endParaRPr>
          </a:p>
        </p:txBody>
      </p:sp>
      <p:sp>
        <p:nvSpPr>
          <p:cNvPr id="23" name="object 39">
            <a:extLst>
              <a:ext uri="{FF2B5EF4-FFF2-40B4-BE49-F238E27FC236}">
                <a16:creationId xmlns:a16="http://schemas.microsoft.com/office/drawing/2014/main" id="{07CF9D55-4F99-4606-9504-D3643FEF7B92}"/>
              </a:ext>
            </a:extLst>
          </p:cNvPr>
          <p:cNvSpPr txBox="1"/>
          <p:nvPr/>
        </p:nvSpPr>
        <p:spPr>
          <a:xfrm>
            <a:off x="10520171" y="1749039"/>
            <a:ext cx="1386840" cy="66684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zh-CN" altLang="en-US" sz="2100" spc="-65" dirty="0">
                <a:latin typeface="Times New Roman"/>
                <a:cs typeface="Times New Roman"/>
              </a:rPr>
              <a:t>修复晶格</a:t>
            </a:r>
            <a:endParaRPr sz="23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150" dirty="0">
              <a:latin typeface="Times New Roman"/>
              <a:cs typeface="Times New Roman"/>
            </a:endParaRP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00AA510C-39CB-4403-930A-41AA0B8CFDF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1800" y="0"/>
            <a:ext cx="1600201" cy="9144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195163" y="1383351"/>
            <a:ext cx="7838044" cy="52569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23163" y="784352"/>
            <a:ext cx="43395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0" dirty="0">
                <a:latin typeface="Microsoft JhengHei Light"/>
                <a:cs typeface="Microsoft JhengHei Light"/>
              </a:rPr>
              <a:t>Furnace – </a:t>
            </a:r>
            <a:r>
              <a:rPr sz="2400" b="0" spc="-5" dirty="0">
                <a:latin typeface="Microsoft JhengHei Light"/>
                <a:cs typeface="Microsoft JhengHei Light"/>
              </a:rPr>
              <a:t>Equipment</a:t>
            </a:r>
            <a:r>
              <a:rPr sz="2400" b="0" spc="-35" dirty="0">
                <a:latin typeface="Microsoft JhengHei Light"/>
                <a:cs typeface="Microsoft JhengHei Light"/>
              </a:rPr>
              <a:t> </a:t>
            </a:r>
            <a:r>
              <a:rPr sz="2400" b="0" spc="5" dirty="0">
                <a:latin typeface="Microsoft JhengHei Light"/>
                <a:cs typeface="Microsoft JhengHei Light"/>
              </a:rPr>
              <a:t>Overview</a:t>
            </a:r>
            <a:endParaRPr sz="2400">
              <a:latin typeface="Microsoft JhengHei Light"/>
              <a:cs typeface="Microsoft JhengHei Light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72795" y="774191"/>
            <a:ext cx="149352" cy="4312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75843" y="1205483"/>
            <a:ext cx="9683750" cy="0"/>
          </a:xfrm>
          <a:custGeom>
            <a:avLst/>
            <a:gdLst/>
            <a:ahLst/>
            <a:cxnLst/>
            <a:rect l="l" t="t" r="r" b="b"/>
            <a:pathLst>
              <a:path w="9683750">
                <a:moveTo>
                  <a:pt x="0" y="0"/>
                </a:moveTo>
                <a:lnTo>
                  <a:pt x="9683496" y="0"/>
                </a:lnTo>
              </a:path>
            </a:pathLst>
          </a:custGeom>
          <a:ln w="12700">
            <a:solidFill>
              <a:srgbClr val="43D1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17449" y="176488"/>
            <a:ext cx="1263015" cy="4114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500" b="1" i="1" u="sng" spc="-60" dirty="0">
                <a:uFill>
                  <a:solidFill>
                    <a:srgbClr val="000000"/>
                  </a:solidFill>
                </a:uFill>
                <a:latin typeface="华文中宋"/>
                <a:cs typeface="华文中宋"/>
              </a:rPr>
              <a:t>Furnace</a:t>
            </a:r>
            <a:endParaRPr sz="2500">
              <a:latin typeface="华文中宋"/>
              <a:cs typeface="华文中宋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4299DBF-481F-4B25-84EA-DC0BD81ADA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1800" y="0"/>
            <a:ext cx="1600201" cy="9144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623559" y="1629155"/>
            <a:ext cx="4133071" cy="459349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23163" y="784352"/>
            <a:ext cx="32435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0" dirty="0">
                <a:latin typeface="Microsoft JhengHei Light"/>
                <a:cs typeface="Microsoft JhengHei Light"/>
              </a:rPr>
              <a:t>Furnace –</a:t>
            </a:r>
            <a:r>
              <a:rPr sz="2400" b="0" spc="-95" dirty="0">
                <a:latin typeface="Microsoft JhengHei Light"/>
                <a:cs typeface="Microsoft JhengHei Light"/>
              </a:rPr>
              <a:t> </a:t>
            </a:r>
            <a:r>
              <a:rPr sz="2400" b="0" dirty="0">
                <a:latin typeface="Microsoft JhengHei Light"/>
                <a:cs typeface="Microsoft JhengHei Light"/>
              </a:rPr>
              <a:t>Formula(SiN)</a:t>
            </a:r>
            <a:endParaRPr sz="2400">
              <a:latin typeface="Microsoft JhengHei Light"/>
              <a:cs typeface="Microsoft JhengHei Light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72795" y="774191"/>
            <a:ext cx="149352" cy="4312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75843" y="1205483"/>
            <a:ext cx="9683750" cy="0"/>
          </a:xfrm>
          <a:custGeom>
            <a:avLst/>
            <a:gdLst/>
            <a:ahLst/>
            <a:cxnLst/>
            <a:rect l="l" t="t" r="r" b="b"/>
            <a:pathLst>
              <a:path w="9683750">
                <a:moveTo>
                  <a:pt x="0" y="0"/>
                </a:moveTo>
                <a:lnTo>
                  <a:pt x="9683496" y="0"/>
                </a:lnTo>
              </a:path>
            </a:pathLst>
          </a:custGeom>
          <a:ln w="12700">
            <a:solidFill>
              <a:srgbClr val="43D1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17449" y="176488"/>
            <a:ext cx="1263015" cy="4114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500" b="1" i="1" u="sng" spc="-60" dirty="0">
                <a:uFill>
                  <a:solidFill>
                    <a:srgbClr val="000000"/>
                  </a:solidFill>
                </a:uFill>
                <a:latin typeface="华文中宋"/>
                <a:cs typeface="华文中宋"/>
              </a:rPr>
              <a:t>Furnace</a:t>
            </a:r>
            <a:endParaRPr sz="2500">
              <a:latin typeface="华文中宋"/>
              <a:cs typeface="华文中宋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E687029-7052-4149-9BF4-0C7152628A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1800" y="0"/>
            <a:ext cx="1600201" cy="9144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封面">
  <a:themeElements>
    <a:clrScheme name="XMC PPT Template color">
      <a:dk1>
        <a:srgbClr val="203244"/>
      </a:dk1>
      <a:lt1>
        <a:srgbClr val="FFFFFF"/>
      </a:lt1>
      <a:dk2>
        <a:srgbClr val="054871"/>
      </a:dk2>
      <a:lt2>
        <a:srgbClr val="DDDDDD"/>
      </a:lt2>
      <a:accent1>
        <a:srgbClr val="153D69"/>
      </a:accent1>
      <a:accent2>
        <a:srgbClr val="B8542E"/>
      </a:accent2>
      <a:accent3>
        <a:srgbClr val="C0C0C0"/>
      </a:accent3>
      <a:accent4>
        <a:srgbClr val="096FB1"/>
      </a:accent4>
      <a:accent5>
        <a:srgbClr val="ABCAE9"/>
      </a:accent5>
      <a:accent6>
        <a:srgbClr val="ED942F"/>
      </a:accent6>
      <a:hlink>
        <a:srgbClr val="153D69"/>
      </a:hlink>
      <a:folHlink>
        <a:srgbClr val="969696"/>
      </a:folHlink>
    </a:clrScheme>
    <a:fontScheme name="XMC PPT Template Font">
      <a:majorFont>
        <a:latin typeface="Calibri"/>
        <a:ea typeface="微软雅黑"/>
        <a:cs typeface="Verdana"/>
      </a:majorFont>
      <a:minorFont>
        <a:latin typeface="Calibri"/>
        <a:ea typeface="微软雅黑"/>
        <a:cs typeface="Verdan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内容页">
  <a:themeElements>
    <a:clrScheme name="XMC PPT Template color">
      <a:dk1>
        <a:srgbClr val="203244"/>
      </a:dk1>
      <a:lt1>
        <a:srgbClr val="FFFFFF"/>
      </a:lt1>
      <a:dk2>
        <a:srgbClr val="054871"/>
      </a:dk2>
      <a:lt2>
        <a:srgbClr val="DDDDDD"/>
      </a:lt2>
      <a:accent1>
        <a:srgbClr val="153D69"/>
      </a:accent1>
      <a:accent2>
        <a:srgbClr val="B8542E"/>
      </a:accent2>
      <a:accent3>
        <a:srgbClr val="C0C0C0"/>
      </a:accent3>
      <a:accent4>
        <a:srgbClr val="096FB1"/>
      </a:accent4>
      <a:accent5>
        <a:srgbClr val="ABCAE9"/>
      </a:accent5>
      <a:accent6>
        <a:srgbClr val="ED942F"/>
      </a:accent6>
      <a:hlink>
        <a:srgbClr val="153D69"/>
      </a:hlink>
      <a:folHlink>
        <a:srgbClr val="969696"/>
      </a:folHlink>
    </a:clrScheme>
    <a:fontScheme name="XMC PPT Template Font">
      <a:majorFont>
        <a:latin typeface="Calibri"/>
        <a:ea typeface="微软雅黑"/>
        <a:cs typeface="Verdana"/>
      </a:majorFont>
      <a:minorFont>
        <a:latin typeface="Calibri"/>
        <a:ea typeface="微软雅黑"/>
        <a:cs typeface="Verdan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FF简介" id="{8FF332CF-C066-4368-9E1B-A9C6E7F4C18F}" vid="{6BBC1405-92A5-41C5-90CB-7B993DA64E41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1152</TotalTime>
  <Words>1131</Words>
  <Application>Microsoft Office PowerPoint</Application>
  <PresentationFormat>宽屏</PresentationFormat>
  <Paragraphs>372</Paragraphs>
  <Slides>35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4</vt:i4>
      </vt:variant>
      <vt:variant>
        <vt:lpstr>幻灯片标题</vt:lpstr>
      </vt:variant>
      <vt:variant>
        <vt:i4>35</vt:i4>
      </vt:variant>
    </vt:vector>
  </HeadingPairs>
  <TitlesOfParts>
    <vt:vector size="55" baseType="lpstr">
      <vt:lpstr>Arial Unicode MS</vt:lpstr>
      <vt:lpstr>Microsoft JhengHei Light</vt:lpstr>
      <vt:lpstr>MS PGothic</vt:lpstr>
      <vt:lpstr>等线</vt:lpstr>
      <vt:lpstr>等线 Light</vt:lpstr>
      <vt:lpstr>华文中宋</vt:lpstr>
      <vt:lpstr>隶书</vt:lpstr>
      <vt:lpstr>宋体</vt:lpstr>
      <vt:lpstr>微软雅黑</vt:lpstr>
      <vt:lpstr>Arial</vt:lpstr>
      <vt:lpstr>Calibri</vt:lpstr>
      <vt:lpstr>Symbol</vt:lpstr>
      <vt:lpstr>Tahoma</vt:lpstr>
      <vt:lpstr>Times New Roman</vt:lpstr>
      <vt:lpstr>Verdana</vt:lpstr>
      <vt:lpstr>Wingdings</vt:lpstr>
      <vt:lpstr>Office Theme</vt:lpstr>
      <vt:lpstr>封面</vt:lpstr>
      <vt:lpstr>内容页</vt:lpstr>
      <vt:lpstr>Office 主题​​</vt:lpstr>
      <vt:lpstr>PowerPoint 演示文稿</vt:lpstr>
      <vt:lpstr>diffusion</vt:lpstr>
      <vt:lpstr>Furnace</vt:lpstr>
      <vt:lpstr>Furnace</vt:lpstr>
      <vt:lpstr>Furnace</vt:lpstr>
      <vt:lpstr>PowerPoint 演示文稿</vt:lpstr>
      <vt:lpstr>Furnace</vt:lpstr>
      <vt:lpstr>PowerPoint 演示文稿</vt:lpstr>
      <vt:lpstr>PowerPoint 演示文稿</vt:lpstr>
      <vt:lpstr>Furnace</vt:lpstr>
      <vt:lpstr>Furnace</vt:lpstr>
      <vt:lpstr>Furnace</vt:lpstr>
      <vt:lpstr>Rapid thermal process</vt:lpstr>
      <vt:lpstr>PowerPoint 演示文稿</vt:lpstr>
      <vt:lpstr>Top  Lamps</vt:lpstr>
      <vt:lpstr>Rapid thermal process</vt:lpstr>
      <vt:lpstr>PowerPoint 演示文稿</vt:lpstr>
      <vt:lpstr>Rapid thermal process</vt:lpstr>
      <vt:lpstr>Rapid thermal process</vt:lpstr>
      <vt:lpstr>Rapid thermal process</vt:lpstr>
      <vt:lpstr>Rapid thermal process</vt:lpstr>
      <vt:lpstr>Rapid thermal process</vt:lpstr>
      <vt:lpstr>Rapid thermal process</vt:lpstr>
      <vt:lpstr>Rapid thermal process</vt:lpstr>
      <vt:lpstr>Rapid thermal process</vt:lpstr>
      <vt:lpstr>PowerPoint 演示文稿</vt:lpstr>
      <vt:lpstr>Implant – beam line overview</vt:lpstr>
      <vt:lpstr>PowerPoint 演示文稿</vt:lpstr>
      <vt:lpstr>Implantation</vt:lpstr>
      <vt:lpstr>Implant – Shadow effect</vt:lpstr>
      <vt:lpstr>PowerPoint 演示文稿</vt:lpstr>
      <vt:lpstr>IMP机台类型和构造</vt:lpstr>
      <vt:lpstr>Implantation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cp:lastModifiedBy>孔 伟鑫</cp:lastModifiedBy>
  <cp:revision>26</cp:revision>
  <dcterms:created xsi:type="dcterms:W3CDTF">2021-05-31T08:25:09Z</dcterms:created>
  <dcterms:modified xsi:type="dcterms:W3CDTF">2021-09-08T01:33:55Z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2021-04-20T00:00:00Z</vt:filetime>
  </property>
  <property fmtid="{D5CDD505-2E9C-101B-9397-08002B2CF9AE}" pid="3" name="Creator">
    <vt:lpwstr>Microsoft® PowerPoint® 2019</vt:lpwstr>
  </property>
  <property fmtid="{D5CDD505-2E9C-101B-9397-08002B2CF9AE}" pid="4" name="LastSaved">
    <vt:filetime>2021-05-31T00:00:00Z</vt:filetime>
  </property>
</Properties>
</file>